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8" r:id="rId1"/>
  </p:sldMasterIdLst>
  <p:notesMasterIdLst>
    <p:notesMasterId r:id="rId33"/>
  </p:notesMasterIdLst>
  <p:sldIdLst>
    <p:sldId id="256" r:id="rId2"/>
    <p:sldId id="259" r:id="rId3"/>
    <p:sldId id="322" r:id="rId4"/>
    <p:sldId id="345" r:id="rId5"/>
    <p:sldId id="268" r:id="rId6"/>
    <p:sldId id="305" r:id="rId7"/>
    <p:sldId id="306" r:id="rId8"/>
    <p:sldId id="310" r:id="rId9"/>
    <p:sldId id="311" r:id="rId10"/>
    <p:sldId id="316" r:id="rId11"/>
    <p:sldId id="312" r:id="rId12"/>
    <p:sldId id="328" r:id="rId13"/>
    <p:sldId id="334" r:id="rId14"/>
    <p:sldId id="318" r:id="rId15"/>
    <p:sldId id="335" r:id="rId16"/>
    <p:sldId id="314" r:id="rId17"/>
    <p:sldId id="315" r:id="rId18"/>
    <p:sldId id="323" r:id="rId19"/>
    <p:sldId id="319" r:id="rId20"/>
    <p:sldId id="340" r:id="rId21"/>
    <p:sldId id="321" r:id="rId22"/>
    <p:sldId id="341" r:id="rId23"/>
    <p:sldId id="342" r:id="rId24"/>
    <p:sldId id="344" r:id="rId25"/>
    <p:sldId id="336" r:id="rId26"/>
    <p:sldId id="343" r:id="rId27"/>
    <p:sldId id="349" r:id="rId28"/>
    <p:sldId id="346" r:id="rId29"/>
    <p:sldId id="347" r:id="rId30"/>
    <p:sldId id="348" r:id="rId31"/>
    <p:sldId id="301" r:id="rId32"/>
  </p:sldIdLst>
  <p:sldSz cx="9144000" cy="5143500" type="screen16x9"/>
  <p:notesSz cx="6858000" cy="9144000"/>
  <p:embeddedFontLst>
    <p:embeddedFont>
      <p:font typeface="Karla" pitchFamily="2" charset="0"/>
      <p:regular r:id="rId34"/>
      <p:bold r:id="rId35"/>
      <p:italic r:id="rId36"/>
      <p:boldItalic r:id="rId37"/>
    </p:embeddedFont>
    <p:embeddedFont>
      <p:font typeface="Poppins" panose="00000500000000000000" pitchFamily="2" charset="0"/>
      <p:regular r:id="rId38"/>
      <p:bold r:id="rId39"/>
      <p:italic r:id="rId40"/>
      <p:boldItalic r:id="rId41"/>
    </p:embeddedFont>
    <p:embeddedFont>
      <p:font typeface="Rajdhani" panose="020B0604020202020204" charset="0"/>
      <p:regular r:id="rId42"/>
      <p:bold r:id="rId43"/>
    </p:embeddedFont>
    <p:embeddedFont>
      <p:font typeface="roboto" panose="02000000000000000000" pitchFamily="2" charset="0"/>
      <p:regular r:id="rId44"/>
      <p:bold r:id="rId45"/>
      <p:italic r:id="rId46"/>
      <p:boldItalic r:id="rId4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E978725-01A4-4521-93AF-48EB55B55C74}">
  <a:tblStyle styleId="{DE978725-01A4-4521-93AF-48EB55B55C74}"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4" d="100"/>
          <a:sy n="104" d="100"/>
        </p:scale>
        <p:origin x="1613"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1.fntdata"/><Relationship Id="rId42" Type="http://schemas.openxmlformats.org/officeDocument/2006/relationships/font" Target="fonts/font9.fntdata"/><Relationship Id="rId47" Type="http://schemas.openxmlformats.org/officeDocument/2006/relationships/font" Target="fonts/font14.fntdata"/><Relationship Id="rId50"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font" Target="fonts/font5.fntdata"/><Relationship Id="rId46" Type="http://schemas.openxmlformats.org/officeDocument/2006/relationships/font" Target="fonts/font13.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4.fntdata"/><Relationship Id="rId40" Type="http://schemas.openxmlformats.org/officeDocument/2006/relationships/font" Target="fonts/font7.fntdata"/><Relationship Id="rId45" Type="http://schemas.openxmlformats.org/officeDocument/2006/relationships/font" Target="fonts/font12.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3.fntdata"/><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1.fntdata"/><Relationship Id="rId52"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2.fntdata"/><Relationship Id="rId43" Type="http://schemas.openxmlformats.org/officeDocument/2006/relationships/font" Target="fonts/font10.fntdata"/><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hrikrishna Pendse" userId="3f2e0d648888a7d8" providerId="LiveId" clId="{C0F766AE-2EBE-4A75-B437-FD9613071171}"/>
    <pc:docChg chg="delSld modSld">
      <pc:chgData name="Shrikrishna Pendse" userId="3f2e0d648888a7d8" providerId="LiveId" clId="{C0F766AE-2EBE-4A75-B437-FD9613071171}" dt="2022-04-19T05:42:02.986" v="27" actId="20577"/>
      <pc:docMkLst>
        <pc:docMk/>
      </pc:docMkLst>
      <pc:sldChg chg="modSp mod">
        <pc:chgData name="Shrikrishna Pendse" userId="3f2e0d648888a7d8" providerId="LiveId" clId="{C0F766AE-2EBE-4A75-B437-FD9613071171}" dt="2022-04-19T05:20:46.880" v="6" actId="20577"/>
        <pc:sldMkLst>
          <pc:docMk/>
          <pc:sldMk cId="3050439136" sldId="308"/>
        </pc:sldMkLst>
        <pc:spChg chg="mod">
          <ac:chgData name="Shrikrishna Pendse" userId="3f2e0d648888a7d8" providerId="LiveId" clId="{C0F766AE-2EBE-4A75-B437-FD9613071171}" dt="2022-04-19T05:20:46.880" v="6" actId="20577"/>
          <ac:spMkLst>
            <pc:docMk/>
            <pc:sldMk cId="3050439136" sldId="308"/>
            <ac:spMk id="2" creationId="{A46BFA16-AC03-441E-8D05-5D868BAD7280}"/>
          </ac:spMkLst>
        </pc:spChg>
      </pc:sldChg>
      <pc:sldChg chg="del">
        <pc:chgData name="Shrikrishna Pendse" userId="3f2e0d648888a7d8" providerId="LiveId" clId="{C0F766AE-2EBE-4A75-B437-FD9613071171}" dt="2022-04-19T05:33:30.770" v="7" actId="47"/>
        <pc:sldMkLst>
          <pc:docMk/>
          <pc:sldMk cId="3283647773" sldId="324"/>
        </pc:sldMkLst>
      </pc:sldChg>
      <pc:sldChg chg="modSp mod">
        <pc:chgData name="Shrikrishna Pendse" userId="3f2e0d648888a7d8" providerId="LiveId" clId="{C0F766AE-2EBE-4A75-B437-FD9613071171}" dt="2022-04-18T14:24:58.641" v="5" actId="20577"/>
        <pc:sldMkLst>
          <pc:docMk/>
          <pc:sldMk cId="3740596139" sldId="326"/>
        </pc:sldMkLst>
        <pc:graphicFrameChg chg="modGraphic">
          <ac:chgData name="Shrikrishna Pendse" userId="3f2e0d648888a7d8" providerId="LiveId" clId="{C0F766AE-2EBE-4A75-B437-FD9613071171}" dt="2022-04-18T14:24:58.641" v="5" actId="20577"/>
          <ac:graphicFrameMkLst>
            <pc:docMk/>
            <pc:sldMk cId="3740596139" sldId="326"/>
            <ac:graphicFrameMk id="4" creationId="{CC2F08A3-989B-40C1-BD9C-4AC4200493BC}"/>
          </ac:graphicFrameMkLst>
        </pc:graphicFrameChg>
      </pc:sldChg>
      <pc:sldChg chg="modSp mod">
        <pc:chgData name="Shrikrishna Pendse" userId="3f2e0d648888a7d8" providerId="LiveId" clId="{C0F766AE-2EBE-4A75-B437-FD9613071171}" dt="2022-04-19T05:42:02.986" v="27" actId="20577"/>
        <pc:sldMkLst>
          <pc:docMk/>
          <pc:sldMk cId="635388406" sldId="329"/>
        </pc:sldMkLst>
        <pc:spChg chg="mod">
          <ac:chgData name="Shrikrishna Pendse" userId="3f2e0d648888a7d8" providerId="LiveId" clId="{C0F766AE-2EBE-4A75-B437-FD9613071171}" dt="2022-04-19T05:41:56.461" v="18" actId="20577"/>
          <ac:spMkLst>
            <pc:docMk/>
            <pc:sldMk cId="635388406" sldId="329"/>
            <ac:spMk id="8" creationId="{CD3EE8E5-BF40-439D-B174-BB61574F8820}"/>
          </ac:spMkLst>
        </pc:spChg>
        <pc:spChg chg="mod">
          <ac:chgData name="Shrikrishna Pendse" userId="3f2e0d648888a7d8" providerId="LiveId" clId="{C0F766AE-2EBE-4A75-B437-FD9613071171}" dt="2022-04-19T05:42:02.986" v="27" actId="20577"/>
          <ac:spMkLst>
            <pc:docMk/>
            <pc:sldMk cId="635388406" sldId="329"/>
            <ac:spMk id="9" creationId="{6460B9FC-E460-4E32-AA22-F80FC9CFC6ED}"/>
          </ac:spMkLst>
        </pc:spChg>
      </pc:sldChg>
      <pc:sldChg chg="del">
        <pc:chgData name="Shrikrishna Pendse" userId="3f2e0d648888a7d8" providerId="LiveId" clId="{C0F766AE-2EBE-4A75-B437-FD9613071171}" dt="2022-04-19T05:33:31.938" v="8" actId="47"/>
        <pc:sldMkLst>
          <pc:docMk/>
          <pc:sldMk cId="1919974501" sldId="338"/>
        </pc:sldMkLst>
      </pc:sldChg>
      <pc:sldChg chg="del">
        <pc:chgData name="Shrikrishna Pendse" userId="3f2e0d648888a7d8" providerId="LiveId" clId="{C0F766AE-2EBE-4A75-B437-FD9613071171}" dt="2022-04-19T05:34:18.848" v="9" actId="47"/>
        <pc:sldMkLst>
          <pc:docMk/>
          <pc:sldMk cId="3583965397" sldId="339"/>
        </pc:sldMkLst>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Without age and gender</c:v>
                </c:pt>
              </c:strCache>
            </c:strRef>
          </c:tx>
          <c:spPr>
            <a:solidFill>
              <a:schemeClr val="accent1"/>
            </a:solidFill>
            <a:ln>
              <a:noFill/>
            </a:ln>
            <a:effectLst/>
          </c:spPr>
          <c:invertIfNegative val="0"/>
          <c:cat>
            <c:strRef>
              <c:f>Sheet1!$A$2:$A$5</c:f>
              <c:strCache>
                <c:ptCount val="4"/>
                <c:pt idx="0">
                  <c:v>Linear Regression</c:v>
                </c:pt>
                <c:pt idx="1">
                  <c:v>Random Forest</c:v>
                </c:pt>
                <c:pt idx="2">
                  <c:v>SVM  (linear)</c:v>
                </c:pt>
                <c:pt idx="3">
                  <c:v>SVM (polynomial)</c:v>
                </c:pt>
              </c:strCache>
            </c:strRef>
          </c:cat>
          <c:val>
            <c:numRef>
              <c:f>Sheet1!$B$2:$B$5</c:f>
              <c:numCache>
                <c:formatCode>0.00%</c:formatCode>
                <c:ptCount val="4"/>
                <c:pt idx="0">
                  <c:v>0.14169999999999999</c:v>
                </c:pt>
                <c:pt idx="1">
                  <c:v>0.95689999999999997</c:v>
                </c:pt>
                <c:pt idx="2">
                  <c:v>0.125</c:v>
                </c:pt>
                <c:pt idx="3">
                  <c:v>0.1167</c:v>
                </c:pt>
              </c:numCache>
            </c:numRef>
          </c:val>
          <c:extLst>
            <c:ext xmlns:c16="http://schemas.microsoft.com/office/drawing/2014/chart" uri="{C3380CC4-5D6E-409C-BE32-E72D297353CC}">
              <c16:uniqueId val="{00000000-DF63-42D1-8D4D-741380574450}"/>
            </c:ext>
          </c:extLst>
        </c:ser>
        <c:ser>
          <c:idx val="1"/>
          <c:order val="1"/>
          <c:tx>
            <c:strRef>
              <c:f>Sheet1!$C$1</c:f>
              <c:strCache>
                <c:ptCount val="1"/>
                <c:pt idx="0">
                  <c:v>With Age and gender</c:v>
                </c:pt>
              </c:strCache>
            </c:strRef>
          </c:tx>
          <c:spPr>
            <a:solidFill>
              <a:schemeClr val="accent3"/>
            </a:solidFill>
            <a:ln>
              <a:noFill/>
            </a:ln>
            <a:effectLst/>
          </c:spPr>
          <c:invertIfNegative val="0"/>
          <c:cat>
            <c:strRef>
              <c:f>Sheet1!$A$2:$A$5</c:f>
              <c:strCache>
                <c:ptCount val="4"/>
                <c:pt idx="0">
                  <c:v>Linear Regression</c:v>
                </c:pt>
                <c:pt idx="1">
                  <c:v>Random Forest</c:v>
                </c:pt>
                <c:pt idx="2">
                  <c:v>SVM  (linear)</c:v>
                </c:pt>
                <c:pt idx="3">
                  <c:v>SVM (polynomial)</c:v>
                </c:pt>
              </c:strCache>
            </c:strRef>
          </c:cat>
          <c:val>
            <c:numRef>
              <c:f>Sheet1!$C$2:$C$5</c:f>
              <c:numCache>
                <c:formatCode>0.00%</c:formatCode>
                <c:ptCount val="4"/>
                <c:pt idx="0">
                  <c:v>4.1689999999999998E-2</c:v>
                </c:pt>
                <c:pt idx="1">
                  <c:v>0.82930000000000004</c:v>
                </c:pt>
                <c:pt idx="2">
                  <c:v>0.318</c:v>
                </c:pt>
                <c:pt idx="3">
                  <c:v>0.436</c:v>
                </c:pt>
              </c:numCache>
            </c:numRef>
          </c:val>
          <c:extLst>
            <c:ext xmlns:c16="http://schemas.microsoft.com/office/drawing/2014/chart" uri="{C3380CC4-5D6E-409C-BE32-E72D297353CC}">
              <c16:uniqueId val="{00000001-DF63-42D1-8D4D-741380574450}"/>
            </c:ext>
          </c:extLst>
        </c:ser>
        <c:dLbls>
          <c:showLegendKey val="0"/>
          <c:showVal val="0"/>
          <c:showCatName val="0"/>
          <c:showSerName val="0"/>
          <c:showPercent val="0"/>
          <c:showBubbleSize val="0"/>
        </c:dLbls>
        <c:gapWidth val="219"/>
        <c:overlap val="-27"/>
        <c:axId val="551961680"/>
        <c:axId val="551962000"/>
      </c:barChart>
      <c:catAx>
        <c:axId val="5519616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51962000"/>
        <c:crosses val="autoZero"/>
        <c:auto val="1"/>
        <c:lblAlgn val="ctr"/>
        <c:lblOffset val="100"/>
        <c:noMultiLvlLbl val="0"/>
      </c:catAx>
      <c:valAx>
        <c:axId val="551962000"/>
        <c:scaling>
          <c:orientation val="minMax"/>
          <c:max val="1"/>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51961680"/>
        <c:crosses val="autoZero"/>
        <c:crossBetween val="between"/>
        <c:majorUnit val="0.2"/>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
        <p:cNvGrpSpPr/>
        <p:nvPr/>
      </p:nvGrpSpPr>
      <p:grpSpPr>
        <a:xfrm>
          <a:off x="0" y="0"/>
          <a:ext cx="0" cy="0"/>
          <a:chOff x="0" y="0"/>
          <a:chExt cx="0" cy="0"/>
        </a:xfrm>
      </p:grpSpPr>
      <p:sp>
        <p:nvSpPr>
          <p:cNvPr id="498" name="Google Shape;498;g8aa5f3edd5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9" name="Google Shape;499;g8aa5f3edd5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It utilizes ensemble learning, which is a technique that combines many classifiers to provide solutions to complex problems.</a:t>
            </a:r>
          </a:p>
          <a:p>
            <a:endParaRPr lang="en-GB" dirty="0"/>
          </a:p>
          <a:p>
            <a:endParaRPr lang="en-GB" dirty="0"/>
          </a:p>
        </p:txBody>
      </p:sp>
    </p:spTree>
    <p:extLst>
      <p:ext uri="{BB962C8B-B14F-4D97-AF65-F5344CB8AC3E}">
        <p14:creationId xmlns:p14="http://schemas.microsoft.com/office/powerpoint/2010/main" val="22743945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Google Shape;569;g6d136aaa59_1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0" name="Google Shape;570;g6d136aaa59_1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7"/>
        <p:cNvGrpSpPr/>
        <p:nvPr/>
      </p:nvGrpSpPr>
      <p:grpSpPr>
        <a:xfrm>
          <a:off x="0" y="0"/>
          <a:ext cx="0" cy="0"/>
          <a:chOff x="0" y="0"/>
          <a:chExt cx="0" cy="0"/>
        </a:xfrm>
      </p:grpSpPr>
      <p:sp>
        <p:nvSpPr>
          <p:cNvPr id="768" name="Google Shape;768;g6d13202ad6_1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9" name="Google Shape;769;g6d13202ad6_1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244488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Google Shape;595;g760f4421e2_0_10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6" name="Google Shape;596;g760f4421e2_0_10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0"/>
        <p:cNvGrpSpPr/>
        <p:nvPr/>
      </p:nvGrpSpPr>
      <p:grpSpPr>
        <a:xfrm>
          <a:off x="0" y="0"/>
          <a:ext cx="0" cy="0"/>
          <a:chOff x="0" y="0"/>
          <a:chExt cx="0" cy="0"/>
        </a:xfrm>
      </p:grpSpPr>
      <p:sp>
        <p:nvSpPr>
          <p:cNvPr id="821" name="Google Shape;821;g6d13202ad6_1_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2" name="Google Shape;822;g6d13202ad6_1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Google Shape;569;g6d136aaa59_1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0" name="Google Shape;570;g6d136aaa59_1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158435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Google Shape;569;g6d136aaa59_1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0" name="Google Shape;570;g6d136aaa59_1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354452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Google Shape;569;g6d136aaa59_1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0" name="Google Shape;570;g6d136aaa59_1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204219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Google Shape;569;g6d136aaa59_1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0" name="Google Shape;570;g6d136aaa59_1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19204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2521900" y="1195625"/>
            <a:ext cx="4103100" cy="23349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4800"/>
              <a:buNone/>
              <a:defRPr sz="6000"/>
            </a:lvl1pPr>
            <a:lvl2pPr lvl="1" algn="ctr">
              <a:lnSpc>
                <a:spcPct val="90000"/>
              </a:lnSpc>
              <a:spcBef>
                <a:spcPts val="0"/>
              </a:spcBef>
              <a:spcAft>
                <a:spcPts val="0"/>
              </a:spcAft>
              <a:buSzPts val="5200"/>
              <a:buNone/>
              <a:defRPr sz="5200"/>
            </a:lvl2pPr>
            <a:lvl3pPr lvl="2" algn="ctr">
              <a:lnSpc>
                <a:spcPct val="90000"/>
              </a:lnSpc>
              <a:spcBef>
                <a:spcPts val="0"/>
              </a:spcBef>
              <a:spcAft>
                <a:spcPts val="0"/>
              </a:spcAft>
              <a:buSzPts val="5200"/>
              <a:buNone/>
              <a:defRPr sz="5200"/>
            </a:lvl3pPr>
            <a:lvl4pPr lvl="3" algn="ctr">
              <a:lnSpc>
                <a:spcPct val="90000"/>
              </a:lnSpc>
              <a:spcBef>
                <a:spcPts val="0"/>
              </a:spcBef>
              <a:spcAft>
                <a:spcPts val="0"/>
              </a:spcAft>
              <a:buSzPts val="5200"/>
              <a:buNone/>
              <a:defRPr sz="5200"/>
            </a:lvl4pPr>
            <a:lvl5pPr lvl="4" algn="ctr">
              <a:lnSpc>
                <a:spcPct val="90000"/>
              </a:lnSpc>
              <a:spcBef>
                <a:spcPts val="0"/>
              </a:spcBef>
              <a:spcAft>
                <a:spcPts val="0"/>
              </a:spcAft>
              <a:buSzPts val="5200"/>
              <a:buNone/>
              <a:defRPr sz="5200"/>
            </a:lvl5pPr>
            <a:lvl6pPr lvl="5" algn="ctr">
              <a:lnSpc>
                <a:spcPct val="90000"/>
              </a:lnSpc>
              <a:spcBef>
                <a:spcPts val="0"/>
              </a:spcBef>
              <a:spcAft>
                <a:spcPts val="0"/>
              </a:spcAft>
              <a:buSzPts val="5200"/>
              <a:buNone/>
              <a:defRPr sz="5200"/>
            </a:lvl6pPr>
            <a:lvl7pPr lvl="6" algn="ctr">
              <a:lnSpc>
                <a:spcPct val="90000"/>
              </a:lnSpc>
              <a:spcBef>
                <a:spcPts val="0"/>
              </a:spcBef>
              <a:spcAft>
                <a:spcPts val="0"/>
              </a:spcAft>
              <a:buSzPts val="5200"/>
              <a:buNone/>
              <a:defRPr sz="5200"/>
            </a:lvl7pPr>
            <a:lvl8pPr lvl="7" algn="ctr">
              <a:lnSpc>
                <a:spcPct val="90000"/>
              </a:lnSpc>
              <a:spcBef>
                <a:spcPts val="0"/>
              </a:spcBef>
              <a:spcAft>
                <a:spcPts val="0"/>
              </a:spcAft>
              <a:buSzPts val="5200"/>
              <a:buNone/>
              <a:defRPr sz="5200"/>
            </a:lvl8pPr>
            <a:lvl9pPr lvl="8" algn="ctr">
              <a:lnSpc>
                <a:spcPct val="90000"/>
              </a:lnSpc>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3398400" y="3484345"/>
            <a:ext cx="2350200" cy="5172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1800"/>
              <a:buNone/>
              <a:defRPr sz="15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grpSp>
        <p:nvGrpSpPr>
          <p:cNvPr id="11" name="Google Shape;11;p2"/>
          <p:cNvGrpSpPr/>
          <p:nvPr/>
        </p:nvGrpSpPr>
        <p:grpSpPr>
          <a:xfrm>
            <a:off x="7983209" y="2049387"/>
            <a:ext cx="316605" cy="590201"/>
            <a:chOff x="7975075" y="2414425"/>
            <a:chExt cx="340142" cy="634080"/>
          </a:xfrm>
        </p:grpSpPr>
        <p:sp>
          <p:nvSpPr>
            <p:cNvPr id="12" name="Google Shape;12;p2"/>
            <p:cNvSpPr/>
            <p:nvPr/>
          </p:nvSpPr>
          <p:spPr>
            <a:xfrm>
              <a:off x="7981111" y="2611449"/>
              <a:ext cx="199672" cy="437055"/>
            </a:xfrm>
            <a:custGeom>
              <a:avLst/>
              <a:gdLst/>
              <a:ahLst/>
              <a:cxnLst/>
              <a:rect l="l" t="t" r="r" b="b"/>
              <a:pathLst>
                <a:path w="3537" h="7742" extrusionOk="0">
                  <a:moveTo>
                    <a:pt x="0" y="0"/>
                  </a:moveTo>
                  <a:lnTo>
                    <a:pt x="0" y="2971"/>
                  </a:lnTo>
                  <a:lnTo>
                    <a:pt x="0" y="5984"/>
                  </a:lnTo>
                  <a:cubicBezTo>
                    <a:pt x="0" y="6968"/>
                    <a:pt x="795" y="7742"/>
                    <a:pt x="1758" y="7742"/>
                  </a:cubicBezTo>
                  <a:cubicBezTo>
                    <a:pt x="2741" y="7742"/>
                    <a:pt x="3536" y="6947"/>
                    <a:pt x="3536" y="5984"/>
                  </a:cubicBezTo>
                  <a:lnTo>
                    <a:pt x="3536" y="2971"/>
                  </a:lnTo>
                  <a:lnTo>
                    <a:pt x="3536" y="0"/>
                  </a:lnTo>
                  <a:close/>
                </a:path>
              </a:pathLst>
            </a:custGeom>
            <a:solidFill>
              <a:srgbClr val="B2090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7975075" y="2414425"/>
              <a:ext cx="340142" cy="574367"/>
            </a:xfrm>
            <a:custGeom>
              <a:avLst/>
              <a:gdLst/>
              <a:ahLst/>
              <a:cxnLst/>
              <a:rect l="l" t="t" r="r" b="b"/>
              <a:pathLst>
                <a:path w="6320" h="10672" fill="none" extrusionOk="0">
                  <a:moveTo>
                    <a:pt x="5775" y="1"/>
                  </a:moveTo>
                  <a:lnTo>
                    <a:pt x="565" y="1"/>
                  </a:lnTo>
                  <a:cubicBezTo>
                    <a:pt x="272" y="1"/>
                    <a:pt x="0" y="252"/>
                    <a:pt x="0" y="566"/>
                  </a:cubicBezTo>
                  <a:cubicBezTo>
                    <a:pt x="0" y="880"/>
                    <a:pt x="272" y="1131"/>
                    <a:pt x="565" y="1131"/>
                  </a:cubicBezTo>
                  <a:lnTo>
                    <a:pt x="1402" y="1131"/>
                  </a:lnTo>
                  <a:lnTo>
                    <a:pt x="1402" y="8914"/>
                  </a:lnTo>
                  <a:cubicBezTo>
                    <a:pt x="1402" y="9898"/>
                    <a:pt x="2197" y="10672"/>
                    <a:pt x="3160" y="10672"/>
                  </a:cubicBezTo>
                  <a:cubicBezTo>
                    <a:pt x="4143" y="10672"/>
                    <a:pt x="4938" y="9877"/>
                    <a:pt x="4938" y="8914"/>
                  </a:cubicBezTo>
                  <a:lnTo>
                    <a:pt x="4938" y="1131"/>
                  </a:lnTo>
                  <a:lnTo>
                    <a:pt x="5775" y="1131"/>
                  </a:lnTo>
                  <a:cubicBezTo>
                    <a:pt x="6068" y="1131"/>
                    <a:pt x="6319" y="880"/>
                    <a:pt x="6319" y="566"/>
                  </a:cubicBezTo>
                  <a:cubicBezTo>
                    <a:pt x="6319" y="252"/>
                    <a:pt x="6068" y="1"/>
                    <a:pt x="5775" y="1"/>
                  </a:cubicBezTo>
                  <a:close/>
                </a:path>
              </a:pathLst>
            </a:custGeom>
            <a:noFill/>
            <a:ln w="28575" cap="rnd" cmpd="sng">
              <a:solidFill>
                <a:srgbClr val="231F2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 name="Google Shape;14;p2"/>
          <p:cNvGrpSpPr/>
          <p:nvPr/>
        </p:nvGrpSpPr>
        <p:grpSpPr>
          <a:xfrm>
            <a:off x="7263490" y="2722217"/>
            <a:ext cx="300028" cy="305625"/>
            <a:chOff x="11644363" y="2198500"/>
            <a:chExt cx="195675" cy="199325"/>
          </a:xfrm>
        </p:grpSpPr>
        <p:sp>
          <p:nvSpPr>
            <p:cNvPr id="15" name="Google Shape;15;p2"/>
            <p:cNvSpPr/>
            <p:nvPr/>
          </p:nvSpPr>
          <p:spPr>
            <a:xfrm>
              <a:off x="11644363" y="2198500"/>
              <a:ext cx="149650" cy="149625"/>
            </a:xfrm>
            <a:custGeom>
              <a:avLst/>
              <a:gdLst/>
              <a:ahLst/>
              <a:cxnLst/>
              <a:rect l="l" t="t" r="r" b="b"/>
              <a:pathLst>
                <a:path w="5986" h="5985" fill="none" extrusionOk="0">
                  <a:moveTo>
                    <a:pt x="4897" y="4939"/>
                  </a:moveTo>
                  <a:cubicBezTo>
                    <a:pt x="3809" y="5985"/>
                    <a:pt x="2093" y="5964"/>
                    <a:pt x="1047" y="4876"/>
                  </a:cubicBezTo>
                  <a:cubicBezTo>
                    <a:pt x="1" y="3809"/>
                    <a:pt x="22" y="2093"/>
                    <a:pt x="1110" y="1047"/>
                  </a:cubicBezTo>
                  <a:cubicBezTo>
                    <a:pt x="2177" y="1"/>
                    <a:pt x="3893" y="22"/>
                    <a:pt x="4939" y="1089"/>
                  </a:cubicBezTo>
                  <a:cubicBezTo>
                    <a:pt x="5985" y="2177"/>
                    <a:pt x="5964" y="3893"/>
                    <a:pt x="4897" y="4939"/>
                  </a:cubicBezTo>
                  <a:close/>
                </a:path>
              </a:pathLst>
            </a:custGeom>
            <a:noFill/>
            <a:ln w="285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11766788" y="2321950"/>
              <a:ext cx="73250" cy="75875"/>
            </a:xfrm>
            <a:custGeom>
              <a:avLst/>
              <a:gdLst/>
              <a:ahLst/>
              <a:cxnLst/>
              <a:rect l="l" t="t" r="r" b="b"/>
              <a:pathLst>
                <a:path w="2930" h="3035" fill="none" extrusionOk="0">
                  <a:moveTo>
                    <a:pt x="0" y="1"/>
                  </a:moveTo>
                  <a:lnTo>
                    <a:pt x="2929" y="3035"/>
                  </a:lnTo>
                </a:path>
              </a:pathLst>
            </a:custGeom>
            <a:noFill/>
            <a:ln w="285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11768338" y="2325625"/>
              <a:ext cx="70125" cy="68025"/>
            </a:xfrm>
            <a:custGeom>
              <a:avLst/>
              <a:gdLst/>
              <a:ahLst/>
              <a:cxnLst/>
              <a:rect l="l" t="t" r="r" b="b"/>
              <a:pathLst>
                <a:path w="2805" h="2721" fill="none" extrusionOk="0">
                  <a:moveTo>
                    <a:pt x="2805" y="0"/>
                  </a:moveTo>
                  <a:lnTo>
                    <a:pt x="1" y="2720"/>
                  </a:lnTo>
                </a:path>
              </a:pathLst>
            </a:custGeom>
            <a:noFill/>
            <a:ln w="285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18;p2"/>
          <p:cNvGrpSpPr/>
          <p:nvPr/>
        </p:nvGrpSpPr>
        <p:grpSpPr>
          <a:xfrm>
            <a:off x="8006037" y="3408854"/>
            <a:ext cx="179703" cy="223823"/>
            <a:chOff x="7447613" y="1714525"/>
            <a:chExt cx="117200" cy="145975"/>
          </a:xfrm>
        </p:grpSpPr>
        <p:sp>
          <p:nvSpPr>
            <p:cNvPr id="19" name="Google Shape;19;p2"/>
            <p:cNvSpPr/>
            <p:nvPr/>
          </p:nvSpPr>
          <p:spPr>
            <a:xfrm>
              <a:off x="7447613" y="1772075"/>
              <a:ext cx="88425" cy="88425"/>
            </a:xfrm>
            <a:custGeom>
              <a:avLst/>
              <a:gdLst/>
              <a:ahLst/>
              <a:cxnLst/>
              <a:rect l="l" t="t" r="r" b="b"/>
              <a:pathLst>
                <a:path w="3537" h="3537" fill="none" extrusionOk="0">
                  <a:moveTo>
                    <a:pt x="3537" y="1758"/>
                  </a:moveTo>
                  <a:cubicBezTo>
                    <a:pt x="3537" y="2741"/>
                    <a:pt x="2742" y="3537"/>
                    <a:pt x="1758" y="3537"/>
                  </a:cubicBezTo>
                  <a:cubicBezTo>
                    <a:pt x="775" y="3537"/>
                    <a:pt x="1" y="2741"/>
                    <a:pt x="1" y="1758"/>
                  </a:cubicBezTo>
                  <a:cubicBezTo>
                    <a:pt x="1" y="796"/>
                    <a:pt x="775" y="0"/>
                    <a:pt x="1758" y="0"/>
                  </a:cubicBezTo>
                  <a:cubicBezTo>
                    <a:pt x="2742" y="0"/>
                    <a:pt x="3537" y="796"/>
                    <a:pt x="3537" y="1758"/>
                  </a:cubicBezTo>
                  <a:close/>
                </a:path>
              </a:pathLst>
            </a:custGeom>
            <a:noFill/>
            <a:ln w="285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7513513" y="1718200"/>
              <a:ext cx="34550" cy="59650"/>
            </a:xfrm>
            <a:custGeom>
              <a:avLst/>
              <a:gdLst/>
              <a:ahLst/>
              <a:cxnLst/>
              <a:rect l="l" t="t" r="r" b="b"/>
              <a:pathLst>
                <a:path w="1382" h="2386" fill="none" extrusionOk="0">
                  <a:moveTo>
                    <a:pt x="1" y="2386"/>
                  </a:moveTo>
                  <a:lnTo>
                    <a:pt x="1382" y="0"/>
                  </a:lnTo>
                </a:path>
              </a:pathLst>
            </a:custGeom>
            <a:noFill/>
            <a:ln w="285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7495738" y="1714525"/>
              <a:ext cx="69075" cy="54425"/>
            </a:xfrm>
            <a:custGeom>
              <a:avLst/>
              <a:gdLst/>
              <a:ahLst/>
              <a:cxnLst/>
              <a:rect l="l" t="t" r="r" b="b"/>
              <a:pathLst>
                <a:path w="2763" h="2177" fill="none" extrusionOk="0">
                  <a:moveTo>
                    <a:pt x="2762" y="2177"/>
                  </a:moveTo>
                  <a:lnTo>
                    <a:pt x="2177" y="1"/>
                  </a:lnTo>
                  <a:lnTo>
                    <a:pt x="1" y="587"/>
                  </a:lnTo>
                </a:path>
              </a:pathLst>
            </a:custGeom>
            <a:noFill/>
            <a:ln w="285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 name="Google Shape;22;p2"/>
          <p:cNvGrpSpPr/>
          <p:nvPr/>
        </p:nvGrpSpPr>
        <p:grpSpPr>
          <a:xfrm>
            <a:off x="6503720" y="4086782"/>
            <a:ext cx="299760" cy="406359"/>
            <a:chOff x="8107742" y="840353"/>
            <a:chExt cx="299760" cy="406359"/>
          </a:xfrm>
        </p:grpSpPr>
        <p:sp>
          <p:nvSpPr>
            <p:cNvPr id="23" name="Google Shape;23;p2"/>
            <p:cNvSpPr/>
            <p:nvPr/>
          </p:nvSpPr>
          <p:spPr>
            <a:xfrm>
              <a:off x="8107742" y="869102"/>
              <a:ext cx="225509" cy="377609"/>
            </a:xfrm>
            <a:custGeom>
              <a:avLst/>
              <a:gdLst/>
              <a:ahLst/>
              <a:cxnLst/>
              <a:rect l="l" t="t" r="r" b="b"/>
              <a:pathLst>
                <a:path w="6236" h="10442" extrusionOk="0">
                  <a:moveTo>
                    <a:pt x="3118" y="1"/>
                  </a:moveTo>
                  <a:cubicBezTo>
                    <a:pt x="3118" y="1"/>
                    <a:pt x="0" y="5608"/>
                    <a:pt x="0" y="7324"/>
                  </a:cubicBezTo>
                  <a:cubicBezTo>
                    <a:pt x="0" y="9061"/>
                    <a:pt x="1402" y="10442"/>
                    <a:pt x="3118" y="10442"/>
                  </a:cubicBezTo>
                  <a:cubicBezTo>
                    <a:pt x="4833" y="10442"/>
                    <a:pt x="6235" y="9061"/>
                    <a:pt x="6235" y="7324"/>
                  </a:cubicBezTo>
                  <a:cubicBezTo>
                    <a:pt x="6235" y="5608"/>
                    <a:pt x="3118" y="1"/>
                    <a:pt x="3118" y="1"/>
                  </a:cubicBezTo>
                  <a:close/>
                </a:path>
              </a:pathLst>
            </a:custGeom>
            <a:solidFill>
              <a:srgbClr val="B2090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8181233" y="840353"/>
              <a:ext cx="226269" cy="378368"/>
            </a:xfrm>
            <a:custGeom>
              <a:avLst/>
              <a:gdLst/>
              <a:ahLst/>
              <a:cxnLst/>
              <a:rect l="l" t="t" r="r" b="b"/>
              <a:pathLst>
                <a:path w="6257" h="10463" fill="none" extrusionOk="0">
                  <a:moveTo>
                    <a:pt x="6257" y="7345"/>
                  </a:moveTo>
                  <a:cubicBezTo>
                    <a:pt x="6257" y="9081"/>
                    <a:pt x="4855" y="10462"/>
                    <a:pt x="3118" y="10462"/>
                  </a:cubicBezTo>
                  <a:cubicBezTo>
                    <a:pt x="1402" y="10462"/>
                    <a:pt x="1" y="9060"/>
                    <a:pt x="1" y="7345"/>
                  </a:cubicBezTo>
                  <a:cubicBezTo>
                    <a:pt x="1" y="5608"/>
                    <a:pt x="3118" y="1"/>
                    <a:pt x="3118" y="1"/>
                  </a:cubicBezTo>
                  <a:cubicBezTo>
                    <a:pt x="3118" y="1"/>
                    <a:pt x="6257" y="5629"/>
                    <a:pt x="6257" y="7345"/>
                  </a:cubicBezTo>
                  <a:close/>
                </a:path>
              </a:pathLst>
            </a:custGeom>
            <a:noFill/>
            <a:ln w="28575" cap="rnd" cmpd="sng">
              <a:solidFill>
                <a:srgbClr val="231F2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 name="Google Shape;25;p2"/>
          <p:cNvGrpSpPr/>
          <p:nvPr/>
        </p:nvGrpSpPr>
        <p:grpSpPr>
          <a:xfrm>
            <a:off x="7572112" y="2369074"/>
            <a:ext cx="194921" cy="194959"/>
            <a:chOff x="7932213" y="1463813"/>
            <a:chExt cx="127125" cy="127150"/>
          </a:xfrm>
        </p:grpSpPr>
        <p:sp>
          <p:nvSpPr>
            <p:cNvPr id="26" name="Google Shape;26;p2"/>
            <p:cNvSpPr/>
            <p:nvPr/>
          </p:nvSpPr>
          <p:spPr>
            <a:xfrm>
              <a:off x="7932213" y="1527113"/>
              <a:ext cx="127125" cy="25"/>
            </a:xfrm>
            <a:custGeom>
              <a:avLst/>
              <a:gdLst/>
              <a:ahLst/>
              <a:cxnLst/>
              <a:rect l="l" t="t" r="r" b="b"/>
              <a:pathLst>
                <a:path w="5085" h="1" fill="none" extrusionOk="0">
                  <a:moveTo>
                    <a:pt x="0" y="1"/>
                  </a:moveTo>
                  <a:lnTo>
                    <a:pt x="5085" y="1"/>
                  </a:lnTo>
                </a:path>
              </a:pathLst>
            </a:custGeom>
            <a:noFill/>
            <a:ln w="285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7996013" y="1463813"/>
              <a:ext cx="25" cy="127150"/>
            </a:xfrm>
            <a:custGeom>
              <a:avLst/>
              <a:gdLst/>
              <a:ahLst/>
              <a:cxnLst/>
              <a:rect l="l" t="t" r="r" b="b"/>
              <a:pathLst>
                <a:path w="1" h="5086" fill="none" extrusionOk="0">
                  <a:moveTo>
                    <a:pt x="1" y="5085"/>
                  </a:moveTo>
                  <a:lnTo>
                    <a:pt x="1" y="1"/>
                  </a:lnTo>
                </a:path>
              </a:pathLst>
            </a:custGeom>
            <a:noFill/>
            <a:ln w="285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Google Shape;28;p2"/>
          <p:cNvSpPr/>
          <p:nvPr/>
        </p:nvSpPr>
        <p:spPr>
          <a:xfrm>
            <a:off x="7263478" y="4178242"/>
            <a:ext cx="1087408" cy="309013"/>
          </a:xfrm>
          <a:custGeom>
            <a:avLst/>
            <a:gdLst/>
            <a:ahLst/>
            <a:cxnLst/>
            <a:rect l="l" t="t" r="r" b="b"/>
            <a:pathLst>
              <a:path w="17787" h="12785" fill="none" extrusionOk="0">
                <a:moveTo>
                  <a:pt x="1" y="6801"/>
                </a:moveTo>
                <a:lnTo>
                  <a:pt x="4730" y="6801"/>
                </a:lnTo>
                <a:lnTo>
                  <a:pt x="5860" y="0"/>
                </a:lnTo>
                <a:lnTo>
                  <a:pt x="7450" y="12785"/>
                </a:lnTo>
                <a:lnTo>
                  <a:pt x="8705" y="2720"/>
                </a:lnTo>
                <a:lnTo>
                  <a:pt x="9584" y="8181"/>
                </a:lnTo>
                <a:lnTo>
                  <a:pt x="10965" y="2720"/>
                </a:lnTo>
                <a:lnTo>
                  <a:pt x="12179" y="7763"/>
                </a:lnTo>
                <a:lnTo>
                  <a:pt x="12681" y="6821"/>
                </a:lnTo>
                <a:lnTo>
                  <a:pt x="13350" y="6821"/>
                </a:lnTo>
                <a:lnTo>
                  <a:pt x="17786" y="6821"/>
                </a:lnTo>
              </a:path>
            </a:pathLst>
          </a:custGeom>
          <a:noFill/>
          <a:ln w="285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8233131" y="2898429"/>
            <a:ext cx="117144" cy="38"/>
          </a:xfrm>
          <a:custGeom>
            <a:avLst/>
            <a:gdLst/>
            <a:ahLst/>
            <a:cxnLst/>
            <a:rect l="l" t="t" r="r" b="b"/>
            <a:pathLst>
              <a:path w="3056" h="1" fill="none" extrusionOk="0">
                <a:moveTo>
                  <a:pt x="1" y="1"/>
                </a:moveTo>
                <a:lnTo>
                  <a:pt x="3055" y="1"/>
                </a:lnTo>
              </a:path>
            </a:pathLst>
          </a:custGeom>
          <a:noFill/>
          <a:ln w="285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 name="Google Shape;30;p2"/>
          <p:cNvGrpSpPr/>
          <p:nvPr/>
        </p:nvGrpSpPr>
        <p:grpSpPr>
          <a:xfrm>
            <a:off x="7074635" y="3327662"/>
            <a:ext cx="538462" cy="633585"/>
            <a:chOff x="7035875" y="2497325"/>
            <a:chExt cx="607813" cy="715188"/>
          </a:xfrm>
        </p:grpSpPr>
        <p:sp>
          <p:nvSpPr>
            <p:cNvPr id="31" name="Google Shape;31;p2"/>
            <p:cNvSpPr/>
            <p:nvPr/>
          </p:nvSpPr>
          <p:spPr>
            <a:xfrm>
              <a:off x="7035875" y="2678254"/>
              <a:ext cx="607813" cy="534259"/>
            </a:xfrm>
            <a:custGeom>
              <a:avLst/>
              <a:gdLst/>
              <a:ahLst/>
              <a:cxnLst/>
              <a:rect l="l" t="t" r="r" b="b"/>
              <a:pathLst>
                <a:path w="41681" h="36637" extrusionOk="0">
                  <a:moveTo>
                    <a:pt x="13113" y="0"/>
                  </a:moveTo>
                  <a:cubicBezTo>
                    <a:pt x="10043" y="0"/>
                    <a:pt x="6974" y="1165"/>
                    <a:pt x="4645" y="3493"/>
                  </a:cubicBezTo>
                  <a:cubicBezTo>
                    <a:pt x="251" y="7908"/>
                    <a:pt x="0" y="14960"/>
                    <a:pt x="3913" y="19646"/>
                  </a:cubicBezTo>
                  <a:cubicBezTo>
                    <a:pt x="4143" y="19918"/>
                    <a:pt x="4394" y="20190"/>
                    <a:pt x="4645" y="20462"/>
                  </a:cubicBezTo>
                  <a:lnTo>
                    <a:pt x="20840" y="36636"/>
                  </a:lnTo>
                  <a:lnTo>
                    <a:pt x="37035" y="20462"/>
                  </a:lnTo>
                  <a:cubicBezTo>
                    <a:pt x="37286" y="20190"/>
                    <a:pt x="37537" y="19918"/>
                    <a:pt x="37768" y="19646"/>
                  </a:cubicBezTo>
                  <a:cubicBezTo>
                    <a:pt x="41680" y="14960"/>
                    <a:pt x="41429" y="7908"/>
                    <a:pt x="37035" y="3493"/>
                  </a:cubicBezTo>
                  <a:cubicBezTo>
                    <a:pt x="34706" y="1165"/>
                    <a:pt x="31632" y="0"/>
                    <a:pt x="28559" y="0"/>
                  </a:cubicBezTo>
                  <a:cubicBezTo>
                    <a:pt x="25807" y="0"/>
                    <a:pt x="23055" y="934"/>
                    <a:pt x="20840" y="2803"/>
                  </a:cubicBezTo>
                  <a:cubicBezTo>
                    <a:pt x="18616" y="934"/>
                    <a:pt x="15864" y="0"/>
                    <a:pt x="13113" y="0"/>
                  </a:cubicBezTo>
                  <a:close/>
                </a:path>
              </a:pathLst>
            </a:custGeom>
            <a:solidFill>
              <a:srgbClr val="B2090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7270134" y="2497325"/>
              <a:ext cx="320851" cy="290691"/>
            </a:xfrm>
            <a:custGeom>
              <a:avLst/>
              <a:gdLst/>
              <a:ahLst/>
              <a:cxnLst/>
              <a:rect l="l" t="t" r="r" b="b"/>
              <a:pathLst>
                <a:path w="19585" h="17744" fill="none" extrusionOk="0">
                  <a:moveTo>
                    <a:pt x="17388" y="2177"/>
                  </a:moveTo>
                  <a:lnTo>
                    <a:pt x="17388" y="2177"/>
                  </a:lnTo>
                  <a:cubicBezTo>
                    <a:pt x="15317" y="105"/>
                    <a:pt x="12011" y="1"/>
                    <a:pt x="9793" y="1863"/>
                  </a:cubicBezTo>
                  <a:cubicBezTo>
                    <a:pt x="7596" y="1"/>
                    <a:pt x="4269" y="105"/>
                    <a:pt x="2197" y="2177"/>
                  </a:cubicBezTo>
                  <a:cubicBezTo>
                    <a:pt x="126" y="4248"/>
                    <a:pt x="1" y="7554"/>
                    <a:pt x="1842" y="9772"/>
                  </a:cubicBezTo>
                  <a:cubicBezTo>
                    <a:pt x="1946" y="9897"/>
                    <a:pt x="2072" y="10023"/>
                    <a:pt x="2197" y="10149"/>
                  </a:cubicBezTo>
                  <a:lnTo>
                    <a:pt x="9793" y="17744"/>
                  </a:lnTo>
                  <a:lnTo>
                    <a:pt x="17388" y="10149"/>
                  </a:lnTo>
                  <a:cubicBezTo>
                    <a:pt x="17514" y="10023"/>
                    <a:pt x="17639" y="9897"/>
                    <a:pt x="17744" y="9772"/>
                  </a:cubicBezTo>
                  <a:cubicBezTo>
                    <a:pt x="19585" y="7554"/>
                    <a:pt x="19459" y="4248"/>
                    <a:pt x="17388" y="2177"/>
                  </a:cubicBezTo>
                  <a:close/>
                </a:path>
              </a:pathLst>
            </a:custGeom>
            <a:noFill/>
            <a:ln w="285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 name="Google Shape;33;p2"/>
          <p:cNvSpPr/>
          <p:nvPr/>
        </p:nvSpPr>
        <p:spPr>
          <a:xfrm>
            <a:off x="8222459" y="3932706"/>
            <a:ext cx="91848" cy="154095"/>
          </a:xfrm>
          <a:custGeom>
            <a:avLst/>
            <a:gdLst/>
            <a:ahLst/>
            <a:cxnLst/>
            <a:rect l="l" t="t" r="r" b="b"/>
            <a:pathLst>
              <a:path w="3118" h="5232" extrusionOk="0">
                <a:moveTo>
                  <a:pt x="1549" y="1"/>
                </a:moveTo>
                <a:cubicBezTo>
                  <a:pt x="1549" y="1"/>
                  <a:pt x="0" y="2804"/>
                  <a:pt x="0" y="3662"/>
                </a:cubicBezTo>
                <a:cubicBezTo>
                  <a:pt x="0" y="4520"/>
                  <a:pt x="691" y="5231"/>
                  <a:pt x="1549" y="5231"/>
                </a:cubicBezTo>
                <a:cubicBezTo>
                  <a:pt x="2407" y="5231"/>
                  <a:pt x="3118" y="4520"/>
                  <a:pt x="3118" y="3662"/>
                </a:cubicBezTo>
                <a:cubicBezTo>
                  <a:pt x="3118" y="2804"/>
                  <a:pt x="1549" y="1"/>
                  <a:pt x="1549" y="1"/>
                </a:cubicBezTo>
                <a:close/>
              </a:path>
            </a:pathLst>
          </a:custGeom>
          <a:solidFill>
            <a:srgbClr val="B2090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7846834" y="2990318"/>
            <a:ext cx="91848" cy="154095"/>
          </a:xfrm>
          <a:custGeom>
            <a:avLst/>
            <a:gdLst/>
            <a:ahLst/>
            <a:cxnLst/>
            <a:rect l="l" t="t" r="r" b="b"/>
            <a:pathLst>
              <a:path w="3118" h="5232" extrusionOk="0">
                <a:moveTo>
                  <a:pt x="1549" y="1"/>
                </a:moveTo>
                <a:cubicBezTo>
                  <a:pt x="1549" y="1"/>
                  <a:pt x="0" y="2804"/>
                  <a:pt x="0" y="3662"/>
                </a:cubicBezTo>
                <a:cubicBezTo>
                  <a:pt x="0" y="4520"/>
                  <a:pt x="691" y="5231"/>
                  <a:pt x="1549" y="5231"/>
                </a:cubicBezTo>
                <a:cubicBezTo>
                  <a:pt x="2407" y="5231"/>
                  <a:pt x="3118" y="4520"/>
                  <a:pt x="3118" y="3662"/>
                </a:cubicBezTo>
                <a:cubicBezTo>
                  <a:pt x="3118" y="2804"/>
                  <a:pt x="1549" y="1"/>
                  <a:pt x="1549" y="1"/>
                </a:cubicBezTo>
                <a:close/>
              </a:path>
            </a:pathLst>
          </a:custGeom>
          <a:solidFill>
            <a:srgbClr val="B2090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 name="Google Shape;35;p2"/>
          <p:cNvGrpSpPr/>
          <p:nvPr/>
        </p:nvGrpSpPr>
        <p:grpSpPr>
          <a:xfrm rot="8100000">
            <a:off x="1829345" y="3701765"/>
            <a:ext cx="868012" cy="238568"/>
            <a:chOff x="5167638" y="3426595"/>
            <a:chExt cx="1021600" cy="280780"/>
          </a:xfrm>
        </p:grpSpPr>
        <p:sp>
          <p:nvSpPr>
            <p:cNvPr id="36" name="Google Shape;36;p2"/>
            <p:cNvSpPr/>
            <p:nvPr/>
          </p:nvSpPr>
          <p:spPr>
            <a:xfrm>
              <a:off x="5625151" y="3426595"/>
              <a:ext cx="333600" cy="192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5539538" y="3511200"/>
              <a:ext cx="499050" cy="196175"/>
            </a:xfrm>
            <a:custGeom>
              <a:avLst/>
              <a:gdLst/>
              <a:ahLst/>
              <a:cxnLst/>
              <a:rect l="l" t="t" r="r" b="b"/>
              <a:pathLst>
                <a:path w="19962" h="7847" fill="none" extrusionOk="0">
                  <a:moveTo>
                    <a:pt x="1" y="7847"/>
                  </a:moveTo>
                  <a:lnTo>
                    <a:pt x="1" y="0"/>
                  </a:lnTo>
                  <a:lnTo>
                    <a:pt x="19962" y="0"/>
                  </a:lnTo>
                  <a:lnTo>
                    <a:pt x="19962" y="7847"/>
                  </a:lnTo>
                  <a:close/>
                </a:path>
              </a:pathLst>
            </a:custGeom>
            <a:noFill/>
            <a:ln w="285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5454288" y="3511200"/>
              <a:ext cx="85275" cy="196175"/>
            </a:xfrm>
            <a:custGeom>
              <a:avLst/>
              <a:gdLst/>
              <a:ahLst/>
              <a:cxnLst/>
              <a:rect l="l" t="t" r="r" b="b"/>
              <a:pathLst>
                <a:path w="3411" h="7847" fill="none" extrusionOk="0">
                  <a:moveTo>
                    <a:pt x="3411" y="7847"/>
                  </a:moveTo>
                  <a:lnTo>
                    <a:pt x="3411" y="0"/>
                  </a:lnTo>
                  <a:lnTo>
                    <a:pt x="0" y="3934"/>
                  </a:lnTo>
                  <a:close/>
                </a:path>
              </a:pathLst>
            </a:custGeom>
            <a:noFill/>
            <a:ln w="285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5167638" y="3609550"/>
              <a:ext cx="286675" cy="25"/>
            </a:xfrm>
            <a:custGeom>
              <a:avLst/>
              <a:gdLst/>
              <a:ahLst/>
              <a:cxnLst/>
              <a:rect l="l" t="t" r="r" b="b"/>
              <a:pathLst>
                <a:path w="11467" h="1" fill="none" extrusionOk="0">
                  <a:moveTo>
                    <a:pt x="11466" y="0"/>
                  </a:moveTo>
                  <a:lnTo>
                    <a:pt x="0" y="0"/>
                  </a:lnTo>
                </a:path>
              </a:pathLst>
            </a:custGeom>
            <a:noFill/>
            <a:ln w="285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6038563" y="3609550"/>
              <a:ext cx="150675" cy="25"/>
            </a:xfrm>
            <a:custGeom>
              <a:avLst/>
              <a:gdLst/>
              <a:ahLst/>
              <a:cxnLst/>
              <a:rect l="l" t="t" r="r" b="b"/>
              <a:pathLst>
                <a:path w="6027" h="1" fill="none" extrusionOk="0">
                  <a:moveTo>
                    <a:pt x="1" y="0"/>
                  </a:moveTo>
                  <a:lnTo>
                    <a:pt x="6027" y="0"/>
                  </a:lnTo>
                </a:path>
              </a:pathLst>
            </a:custGeom>
            <a:noFill/>
            <a:ln w="285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6189213" y="3521150"/>
              <a:ext cx="25" cy="176825"/>
            </a:xfrm>
            <a:custGeom>
              <a:avLst/>
              <a:gdLst/>
              <a:ahLst/>
              <a:cxnLst/>
              <a:rect l="l" t="t" r="r" b="b"/>
              <a:pathLst>
                <a:path w="1" h="7073" fill="none" extrusionOk="0">
                  <a:moveTo>
                    <a:pt x="1" y="7072"/>
                  </a:moveTo>
                  <a:lnTo>
                    <a:pt x="1" y="0"/>
                  </a:lnTo>
                </a:path>
              </a:pathLst>
            </a:custGeom>
            <a:noFill/>
            <a:ln w="285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5958013" y="3637275"/>
              <a:ext cx="25" cy="70100"/>
            </a:xfrm>
            <a:custGeom>
              <a:avLst/>
              <a:gdLst/>
              <a:ahLst/>
              <a:cxnLst/>
              <a:rect l="l" t="t" r="r" b="b"/>
              <a:pathLst>
                <a:path w="1" h="2804" fill="none" extrusionOk="0">
                  <a:moveTo>
                    <a:pt x="1" y="2804"/>
                  </a:moveTo>
                  <a:lnTo>
                    <a:pt x="1" y="0"/>
                  </a:lnTo>
                </a:path>
              </a:pathLst>
            </a:custGeom>
            <a:noFill/>
            <a:ln w="285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5874838" y="3637275"/>
              <a:ext cx="25" cy="70100"/>
            </a:xfrm>
            <a:custGeom>
              <a:avLst/>
              <a:gdLst/>
              <a:ahLst/>
              <a:cxnLst/>
              <a:rect l="l" t="t" r="r" b="b"/>
              <a:pathLst>
                <a:path w="1" h="2804" fill="none" extrusionOk="0">
                  <a:moveTo>
                    <a:pt x="1" y="2804"/>
                  </a:moveTo>
                  <a:lnTo>
                    <a:pt x="1" y="0"/>
                  </a:lnTo>
                </a:path>
              </a:pathLst>
            </a:custGeom>
            <a:noFill/>
            <a:ln w="285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5791663" y="3637275"/>
              <a:ext cx="25" cy="70100"/>
            </a:xfrm>
            <a:custGeom>
              <a:avLst/>
              <a:gdLst/>
              <a:ahLst/>
              <a:cxnLst/>
              <a:rect l="l" t="t" r="r" b="b"/>
              <a:pathLst>
                <a:path w="1" h="2804" fill="none" extrusionOk="0">
                  <a:moveTo>
                    <a:pt x="1" y="2804"/>
                  </a:moveTo>
                  <a:lnTo>
                    <a:pt x="1" y="0"/>
                  </a:lnTo>
                </a:path>
              </a:pathLst>
            </a:custGeom>
            <a:noFill/>
            <a:ln w="285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5708513" y="3637275"/>
              <a:ext cx="25" cy="70100"/>
            </a:xfrm>
            <a:custGeom>
              <a:avLst/>
              <a:gdLst/>
              <a:ahLst/>
              <a:cxnLst/>
              <a:rect l="l" t="t" r="r" b="b"/>
              <a:pathLst>
                <a:path w="1" h="2804" fill="none" extrusionOk="0">
                  <a:moveTo>
                    <a:pt x="0" y="2804"/>
                  </a:moveTo>
                  <a:lnTo>
                    <a:pt x="0" y="0"/>
                  </a:lnTo>
                </a:path>
              </a:pathLst>
            </a:custGeom>
            <a:noFill/>
            <a:ln w="285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5625863" y="3637275"/>
              <a:ext cx="25" cy="70100"/>
            </a:xfrm>
            <a:custGeom>
              <a:avLst/>
              <a:gdLst/>
              <a:ahLst/>
              <a:cxnLst/>
              <a:rect l="l" t="t" r="r" b="b"/>
              <a:pathLst>
                <a:path w="1" h="2804" fill="none" extrusionOk="0">
                  <a:moveTo>
                    <a:pt x="0" y="2804"/>
                  </a:moveTo>
                  <a:lnTo>
                    <a:pt x="0" y="0"/>
                  </a:lnTo>
                </a:path>
              </a:pathLst>
            </a:custGeom>
            <a:noFill/>
            <a:ln w="285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 name="Google Shape;47;p2"/>
          <p:cNvGrpSpPr/>
          <p:nvPr/>
        </p:nvGrpSpPr>
        <p:grpSpPr>
          <a:xfrm>
            <a:off x="747867" y="3479956"/>
            <a:ext cx="299760" cy="406359"/>
            <a:chOff x="8107742" y="840353"/>
            <a:chExt cx="299760" cy="406359"/>
          </a:xfrm>
        </p:grpSpPr>
        <p:sp>
          <p:nvSpPr>
            <p:cNvPr id="48" name="Google Shape;48;p2"/>
            <p:cNvSpPr/>
            <p:nvPr/>
          </p:nvSpPr>
          <p:spPr>
            <a:xfrm>
              <a:off x="8107742" y="869102"/>
              <a:ext cx="225509" cy="377609"/>
            </a:xfrm>
            <a:custGeom>
              <a:avLst/>
              <a:gdLst/>
              <a:ahLst/>
              <a:cxnLst/>
              <a:rect l="l" t="t" r="r" b="b"/>
              <a:pathLst>
                <a:path w="6236" h="10442" extrusionOk="0">
                  <a:moveTo>
                    <a:pt x="3118" y="1"/>
                  </a:moveTo>
                  <a:cubicBezTo>
                    <a:pt x="3118" y="1"/>
                    <a:pt x="0" y="5608"/>
                    <a:pt x="0" y="7324"/>
                  </a:cubicBezTo>
                  <a:cubicBezTo>
                    <a:pt x="0" y="9061"/>
                    <a:pt x="1402" y="10442"/>
                    <a:pt x="3118" y="10442"/>
                  </a:cubicBezTo>
                  <a:cubicBezTo>
                    <a:pt x="4833" y="10442"/>
                    <a:pt x="6235" y="9061"/>
                    <a:pt x="6235" y="7324"/>
                  </a:cubicBezTo>
                  <a:cubicBezTo>
                    <a:pt x="6235" y="5608"/>
                    <a:pt x="3118" y="1"/>
                    <a:pt x="3118" y="1"/>
                  </a:cubicBezTo>
                  <a:close/>
                </a:path>
              </a:pathLst>
            </a:custGeom>
            <a:solidFill>
              <a:srgbClr val="B2090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8181233" y="840353"/>
              <a:ext cx="226269" cy="378368"/>
            </a:xfrm>
            <a:custGeom>
              <a:avLst/>
              <a:gdLst/>
              <a:ahLst/>
              <a:cxnLst/>
              <a:rect l="l" t="t" r="r" b="b"/>
              <a:pathLst>
                <a:path w="6257" h="10463" fill="none" extrusionOk="0">
                  <a:moveTo>
                    <a:pt x="6257" y="7345"/>
                  </a:moveTo>
                  <a:cubicBezTo>
                    <a:pt x="6257" y="9081"/>
                    <a:pt x="4855" y="10462"/>
                    <a:pt x="3118" y="10462"/>
                  </a:cubicBezTo>
                  <a:cubicBezTo>
                    <a:pt x="1402" y="10462"/>
                    <a:pt x="1" y="9060"/>
                    <a:pt x="1" y="7345"/>
                  </a:cubicBezTo>
                  <a:cubicBezTo>
                    <a:pt x="1" y="5608"/>
                    <a:pt x="3118" y="1"/>
                    <a:pt x="3118" y="1"/>
                  </a:cubicBezTo>
                  <a:cubicBezTo>
                    <a:pt x="3118" y="1"/>
                    <a:pt x="6257" y="5629"/>
                    <a:pt x="6257" y="7345"/>
                  </a:cubicBezTo>
                  <a:close/>
                </a:path>
              </a:pathLst>
            </a:custGeom>
            <a:noFill/>
            <a:ln w="28575" cap="rnd" cmpd="sng">
              <a:solidFill>
                <a:srgbClr val="231F2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 name="Google Shape;50;p2"/>
          <p:cNvGrpSpPr/>
          <p:nvPr/>
        </p:nvGrpSpPr>
        <p:grpSpPr>
          <a:xfrm flipH="1">
            <a:off x="1530942" y="2986482"/>
            <a:ext cx="194921" cy="194959"/>
            <a:chOff x="7932213" y="1463813"/>
            <a:chExt cx="127125" cy="127150"/>
          </a:xfrm>
        </p:grpSpPr>
        <p:sp>
          <p:nvSpPr>
            <p:cNvPr id="51" name="Google Shape;51;p2"/>
            <p:cNvSpPr/>
            <p:nvPr/>
          </p:nvSpPr>
          <p:spPr>
            <a:xfrm>
              <a:off x="7932213" y="1527113"/>
              <a:ext cx="127125" cy="25"/>
            </a:xfrm>
            <a:custGeom>
              <a:avLst/>
              <a:gdLst/>
              <a:ahLst/>
              <a:cxnLst/>
              <a:rect l="l" t="t" r="r" b="b"/>
              <a:pathLst>
                <a:path w="5085" h="1" fill="none" extrusionOk="0">
                  <a:moveTo>
                    <a:pt x="0" y="1"/>
                  </a:moveTo>
                  <a:lnTo>
                    <a:pt x="5085" y="1"/>
                  </a:lnTo>
                </a:path>
              </a:pathLst>
            </a:custGeom>
            <a:noFill/>
            <a:ln w="285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7996013" y="1463813"/>
              <a:ext cx="25" cy="127150"/>
            </a:xfrm>
            <a:custGeom>
              <a:avLst/>
              <a:gdLst/>
              <a:ahLst/>
              <a:cxnLst/>
              <a:rect l="l" t="t" r="r" b="b"/>
              <a:pathLst>
                <a:path w="1" h="5086" fill="none" extrusionOk="0">
                  <a:moveTo>
                    <a:pt x="1" y="5085"/>
                  </a:moveTo>
                  <a:lnTo>
                    <a:pt x="1" y="1"/>
                  </a:lnTo>
                </a:path>
              </a:pathLst>
            </a:custGeom>
            <a:noFill/>
            <a:ln w="285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 name="Google Shape;53;p2"/>
          <p:cNvSpPr/>
          <p:nvPr/>
        </p:nvSpPr>
        <p:spPr>
          <a:xfrm flipH="1">
            <a:off x="703886" y="4128391"/>
            <a:ext cx="1087408" cy="309013"/>
          </a:xfrm>
          <a:custGeom>
            <a:avLst/>
            <a:gdLst/>
            <a:ahLst/>
            <a:cxnLst/>
            <a:rect l="l" t="t" r="r" b="b"/>
            <a:pathLst>
              <a:path w="17787" h="12785" fill="none" extrusionOk="0">
                <a:moveTo>
                  <a:pt x="1" y="6801"/>
                </a:moveTo>
                <a:lnTo>
                  <a:pt x="4730" y="6801"/>
                </a:lnTo>
                <a:lnTo>
                  <a:pt x="5860" y="0"/>
                </a:lnTo>
                <a:lnTo>
                  <a:pt x="7450" y="12785"/>
                </a:lnTo>
                <a:lnTo>
                  <a:pt x="8705" y="2720"/>
                </a:lnTo>
                <a:lnTo>
                  <a:pt x="9584" y="8181"/>
                </a:lnTo>
                <a:lnTo>
                  <a:pt x="10965" y="2720"/>
                </a:lnTo>
                <a:lnTo>
                  <a:pt x="12179" y="7763"/>
                </a:lnTo>
                <a:lnTo>
                  <a:pt x="12681" y="6821"/>
                </a:lnTo>
                <a:lnTo>
                  <a:pt x="13350" y="6821"/>
                </a:lnTo>
                <a:lnTo>
                  <a:pt x="17786" y="6821"/>
                </a:lnTo>
              </a:path>
            </a:pathLst>
          </a:custGeom>
          <a:noFill/>
          <a:ln w="285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flipH="1">
            <a:off x="703897" y="3138887"/>
            <a:ext cx="117144" cy="38"/>
          </a:xfrm>
          <a:custGeom>
            <a:avLst/>
            <a:gdLst/>
            <a:ahLst/>
            <a:cxnLst/>
            <a:rect l="l" t="t" r="r" b="b"/>
            <a:pathLst>
              <a:path w="3056" h="1" fill="none" extrusionOk="0">
                <a:moveTo>
                  <a:pt x="1" y="1"/>
                </a:moveTo>
                <a:lnTo>
                  <a:pt x="3055" y="1"/>
                </a:lnTo>
              </a:path>
            </a:pathLst>
          </a:custGeom>
          <a:noFill/>
          <a:ln w="285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flipH="1">
            <a:off x="823473" y="2465325"/>
            <a:ext cx="91848" cy="154069"/>
          </a:xfrm>
          <a:custGeom>
            <a:avLst/>
            <a:gdLst/>
            <a:ahLst/>
            <a:cxnLst/>
            <a:rect l="l" t="t" r="r" b="b"/>
            <a:pathLst>
              <a:path w="3118" h="5232" extrusionOk="0">
                <a:moveTo>
                  <a:pt x="1549" y="1"/>
                </a:moveTo>
                <a:cubicBezTo>
                  <a:pt x="1549" y="1"/>
                  <a:pt x="0" y="2804"/>
                  <a:pt x="0" y="3662"/>
                </a:cubicBezTo>
                <a:cubicBezTo>
                  <a:pt x="0" y="4520"/>
                  <a:pt x="691" y="5231"/>
                  <a:pt x="1549" y="5231"/>
                </a:cubicBezTo>
                <a:cubicBezTo>
                  <a:pt x="2407" y="5231"/>
                  <a:pt x="3118" y="4520"/>
                  <a:pt x="3118" y="3662"/>
                </a:cubicBezTo>
                <a:cubicBezTo>
                  <a:pt x="3118" y="2804"/>
                  <a:pt x="1549" y="1"/>
                  <a:pt x="1549" y="1"/>
                </a:cubicBezTo>
                <a:close/>
              </a:path>
            </a:pathLst>
          </a:custGeom>
          <a:solidFill>
            <a:srgbClr val="B2090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flipH="1">
            <a:off x="2383376" y="4248753"/>
            <a:ext cx="91848" cy="154069"/>
          </a:xfrm>
          <a:custGeom>
            <a:avLst/>
            <a:gdLst/>
            <a:ahLst/>
            <a:cxnLst/>
            <a:rect l="l" t="t" r="r" b="b"/>
            <a:pathLst>
              <a:path w="3118" h="5232" extrusionOk="0">
                <a:moveTo>
                  <a:pt x="1549" y="1"/>
                </a:moveTo>
                <a:cubicBezTo>
                  <a:pt x="1549" y="1"/>
                  <a:pt x="0" y="2804"/>
                  <a:pt x="0" y="3662"/>
                </a:cubicBezTo>
                <a:cubicBezTo>
                  <a:pt x="0" y="4520"/>
                  <a:pt x="691" y="5231"/>
                  <a:pt x="1549" y="5231"/>
                </a:cubicBezTo>
                <a:cubicBezTo>
                  <a:pt x="2407" y="5231"/>
                  <a:pt x="3118" y="4520"/>
                  <a:pt x="3118" y="3662"/>
                </a:cubicBezTo>
                <a:cubicBezTo>
                  <a:pt x="3118" y="2804"/>
                  <a:pt x="1549" y="1"/>
                  <a:pt x="1549" y="1"/>
                </a:cubicBezTo>
                <a:close/>
              </a:path>
            </a:pathLst>
          </a:custGeom>
          <a:solidFill>
            <a:srgbClr val="B2090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 name="Google Shape;57;p2"/>
          <p:cNvGrpSpPr/>
          <p:nvPr/>
        </p:nvGrpSpPr>
        <p:grpSpPr>
          <a:xfrm>
            <a:off x="389495" y="-203103"/>
            <a:ext cx="8365500" cy="5075903"/>
            <a:chOff x="342700" y="-203103"/>
            <a:chExt cx="8365500" cy="5075903"/>
          </a:xfrm>
        </p:grpSpPr>
        <p:cxnSp>
          <p:nvCxnSpPr>
            <p:cNvPr id="58" name="Google Shape;58;p2"/>
            <p:cNvCxnSpPr/>
            <p:nvPr/>
          </p:nvCxnSpPr>
          <p:spPr>
            <a:xfrm>
              <a:off x="342700" y="4869677"/>
              <a:ext cx="8365500" cy="0"/>
            </a:xfrm>
            <a:prstGeom prst="straightConnector1">
              <a:avLst/>
            </a:prstGeom>
            <a:noFill/>
            <a:ln w="28575" cap="flat" cmpd="sng">
              <a:solidFill>
                <a:schemeClr val="dk1"/>
              </a:solidFill>
              <a:prstDash val="solid"/>
              <a:round/>
              <a:headEnd type="none" w="med" len="med"/>
              <a:tailEnd type="none" w="med" len="med"/>
            </a:ln>
          </p:spPr>
        </p:cxnSp>
        <p:cxnSp>
          <p:nvCxnSpPr>
            <p:cNvPr id="59" name="Google Shape;59;p2"/>
            <p:cNvCxnSpPr/>
            <p:nvPr/>
          </p:nvCxnSpPr>
          <p:spPr>
            <a:xfrm rot="10800000">
              <a:off x="8692955" y="529100"/>
              <a:ext cx="0" cy="4343700"/>
            </a:xfrm>
            <a:prstGeom prst="straightConnector1">
              <a:avLst/>
            </a:prstGeom>
            <a:noFill/>
            <a:ln w="28575" cap="flat" cmpd="sng">
              <a:solidFill>
                <a:schemeClr val="dk1"/>
              </a:solidFill>
              <a:prstDash val="solid"/>
              <a:round/>
              <a:headEnd type="none" w="med" len="med"/>
              <a:tailEnd type="none" w="med" len="med"/>
            </a:ln>
          </p:spPr>
        </p:cxnSp>
        <p:grpSp>
          <p:nvGrpSpPr>
            <p:cNvPr id="60" name="Google Shape;60;p2"/>
            <p:cNvGrpSpPr/>
            <p:nvPr/>
          </p:nvGrpSpPr>
          <p:grpSpPr>
            <a:xfrm>
              <a:off x="4525206" y="-66000"/>
              <a:ext cx="4173513" cy="606320"/>
              <a:chOff x="4531667" y="221864"/>
              <a:chExt cx="4173513" cy="606320"/>
            </a:xfrm>
          </p:grpSpPr>
          <p:cxnSp>
            <p:nvCxnSpPr>
              <p:cNvPr id="61" name="Google Shape;61;p2"/>
              <p:cNvCxnSpPr/>
              <p:nvPr/>
            </p:nvCxnSpPr>
            <p:spPr>
              <a:xfrm>
                <a:off x="4919780" y="828184"/>
                <a:ext cx="3785400" cy="0"/>
              </a:xfrm>
              <a:prstGeom prst="straightConnector1">
                <a:avLst/>
              </a:prstGeom>
              <a:noFill/>
              <a:ln w="28575" cap="flat" cmpd="sng">
                <a:solidFill>
                  <a:schemeClr val="dk1"/>
                </a:solidFill>
                <a:prstDash val="solid"/>
                <a:round/>
                <a:headEnd type="none" w="med" len="med"/>
                <a:tailEnd type="none" w="med" len="med"/>
              </a:ln>
            </p:spPr>
          </p:cxnSp>
          <p:sp>
            <p:nvSpPr>
              <p:cNvPr id="62" name="Google Shape;62;p2"/>
              <p:cNvSpPr/>
              <p:nvPr/>
            </p:nvSpPr>
            <p:spPr>
              <a:xfrm>
                <a:off x="4531667" y="221864"/>
                <a:ext cx="409560" cy="606279"/>
              </a:xfrm>
              <a:custGeom>
                <a:avLst/>
                <a:gdLst/>
                <a:ahLst/>
                <a:cxnLst/>
                <a:rect l="l" t="t" r="r" b="b"/>
                <a:pathLst>
                  <a:path w="16217" h="27160" fill="none" extrusionOk="0">
                    <a:moveTo>
                      <a:pt x="1" y="1"/>
                    </a:moveTo>
                    <a:lnTo>
                      <a:pt x="1" y="13475"/>
                    </a:lnTo>
                    <a:cubicBezTo>
                      <a:pt x="1" y="21029"/>
                      <a:pt x="6110" y="27159"/>
                      <a:pt x="13685" y="27159"/>
                    </a:cubicBezTo>
                    <a:lnTo>
                      <a:pt x="16216" y="27159"/>
                    </a:lnTo>
                  </a:path>
                </a:pathLst>
              </a:custGeom>
              <a:noFill/>
              <a:ln w="28575" cap="rnd" cmpd="sng">
                <a:solidFill>
                  <a:schemeClr val="dk1"/>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 name="Google Shape;63;p2"/>
            <p:cNvGrpSpPr/>
            <p:nvPr/>
          </p:nvGrpSpPr>
          <p:grpSpPr>
            <a:xfrm>
              <a:off x="4383358" y="-203103"/>
              <a:ext cx="273654" cy="399438"/>
              <a:chOff x="4389820" y="8562"/>
              <a:chExt cx="273654" cy="399438"/>
            </a:xfrm>
          </p:grpSpPr>
          <p:grpSp>
            <p:nvGrpSpPr>
              <p:cNvPr id="64" name="Google Shape;64;p2"/>
              <p:cNvGrpSpPr/>
              <p:nvPr/>
            </p:nvGrpSpPr>
            <p:grpSpPr>
              <a:xfrm>
                <a:off x="4389820" y="8562"/>
                <a:ext cx="273654" cy="393837"/>
                <a:chOff x="228120" y="8562"/>
                <a:chExt cx="273654" cy="393837"/>
              </a:xfrm>
            </p:grpSpPr>
            <p:sp>
              <p:nvSpPr>
                <p:cNvPr id="65" name="Google Shape;65;p2"/>
                <p:cNvSpPr/>
                <p:nvPr/>
              </p:nvSpPr>
              <p:spPr>
                <a:xfrm>
                  <a:off x="228120" y="8562"/>
                  <a:ext cx="273654" cy="98908"/>
                </a:xfrm>
                <a:custGeom>
                  <a:avLst/>
                  <a:gdLst/>
                  <a:ahLst/>
                  <a:cxnLst/>
                  <a:rect l="l" t="t" r="r" b="b"/>
                  <a:pathLst>
                    <a:path w="8224" h="2282" fill="none" extrusionOk="0">
                      <a:moveTo>
                        <a:pt x="1" y="1"/>
                      </a:moveTo>
                      <a:lnTo>
                        <a:pt x="8224" y="1"/>
                      </a:lnTo>
                      <a:lnTo>
                        <a:pt x="8224" y="2281"/>
                      </a:lnTo>
                      <a:lnTo>
                        <a:pt x="1" y="2281"/>
                      </a:lnTo>
                      <a:close/>
                    </a:path>
                  </a:pathLst>
                </a:custGeom>
                <a:solidFill>
                  <a:schemeClr val="lt1"/>
                </a:solidFill>
                <a:ln w="285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a:off x="339369" y="107423"/>
                  <a:ext cx="59924" cy="294976"/>
                </a:xfrm>
                <a:custGeom>
                  <a:avLst/>
                  <a:gdLst/>
                  <a:ahLst/>
                  <a:cxnLst/>
                  <a:rect l="l" t="t" r="r" b="b"/>
                  <a:pathLst>
                    <a:path w="1801" h="3307" fill="none" extrusionOk="0">
                      <a:moveTo>
                        <a:pt x="1" y="0"/>
                      </a:moveTo>
                      <a:lnTo>
                        <a:pt x="1800" y="0"/>
                      </a:lnTo>
                      <a:lnTo>
                        <a:pt x="1800" y="3306"/>
                      </a:lnTo>
                      <a:lnTo>
                        <a:pt x="1" y="3306"/>
                      </a:lnTo>
                      <a:close/>
                    </a:path>
                  </a:pathLst>
                </a:custGeom>
                <a:solidFill>
                  <a:schemeClr val="lt1"/>
                </a:solidFill>
                <a:ln w="285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 name="Google Shape;67;p2"/>
              <p:cNvSpPr/>
              <p:nvPr/>
            </p:nvSpPr>
            <p:spPr>
              <a:xfrm>
                <a:off x="4507931" y="117000"/>
                <a:ext cx="45600" cy="2910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a:off x="4393781" y="14275"/>
                <a:ext cx="262500" cy="912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 name="Google Shape;69;p2"/>
            <p:cNvGrpSpPr/>
            <p:nvPr/>
          </p:nvGrpSpPr>
          <p:grpSpPr>
            <a:xfrm>
              <a:off x="356280" y="346226"/>
              <a:ext cx="2069979" cy="4526574"/>
              <a:chOff x="356280" y="346226"/>
              <a:chExt cx="2069979" cy="4526574"/>
            </a:xfrm>
          </p:grpSpPr>
          <p:grpSp>
            <p:nvGrpSpPr>
              <p:cNvPr id="70" name="Google Shape;70;p2"/>
              <p:cNvGrpSpPr/>
              <p:nvPr/>
            </p:nvGrpSpPr>
            <p:grpSpPr>
              <a:xfrm rot="10800000">
                <a:off x="356996" y="346226"/>
                <a:ext cx="835344" cy="748597"/>
                <a:chOff x="1655300" y="2765876"/>
                <a:chExt cx="767780" cy="748597"/>
              </a:xfrm>
            </p:grpSpPr>
            <p:sp>
              <p:nvSpPr>
                <p:cNvPr id="71" name="Google Shape;71;p2"/>
                <p:cNvSpPr/>
                <p:nvPr/>
              </p:nvSpPr>
              <p:spPr>
                <a:xfrm>
                  <a:off x="1655300" y="2765876"/>
                  <a:ext cx="416007" cy="748597"/>
                </a:xfrm>
                <a:custGeom>
                  <a:avLst/>
                  <a:gdLst/>
                  <a:ahLst/>
                  <a:cxnLst/>
                  <a:rect l="l" t="t" r="r" b="b"/>
                  <a:pathLst>
                    <a:path w="16217" h="27160" fill="none" extrusionOk="0">
                      <a:moveTo>
                        <a:pt x="1" y="1"/>
                      </a:moveTo>
                      <a:lnTo>
                        <a:pt x="1" y="13475"/>
                      </a:lnTo>
                      <a:cubicBezTo>
                        <a:pt x="1" y="21029"/>
                        <a:pt x="6110" y="27159"/>
                        <a:pt x="13685" y="27159"/>
                      </a:cubicBezTo>
                      <a:lnTo>
                        <a:pt x="16216" y="27159"/>
                      </a:lnTo>
                    </a:path>
                  </a:pathLst>
                </a:custGeom>
                <a:noFill/>
                <a:ln w="28575" cap="rnd" cmpd="sng">
                  <a:solidFill>
                    <a:schemeClr val="dk1"/>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flipH="1">
                  <a:off x="2007073" y="2765876"/>
                  <a:ext cx="416007" cy="748597"/>
                </a:xfrm>
                <a:custGeom>
                  <a:avLst/>
                  <a:gdLst/>
                  <a:ahLst/>
                  <a:cxnLst/>
                  <a:rect l="l" t="t" r="r" b="b"/>
                  <a:pathLst>
                    <a:path w="16217" h="27160" fill="none" extrusionOk="0">
                      <a:moveTo>
                        <a:pt x="1" y="1"/>
                      </a:moveTo>
                      <a:lnTo>
                        <a:pt x="1" y="13475"/>
                      </a:lnTo>
                      <a:cubicBezTo>
                        <a:pt x="1" y="21029"/>
                        <a:pt x="6110" y="27159"/>
                        <a:pt x="13685" y="27159"/>
                      </a:cubicBezTo>
                      <a:lnTo>
                        <a:pt x="16216" y="27159"/>
                      </a:lnTo>
                    </a:path>
                  </a:pathLst>
                </a:custGeom>
                <a:noFill/>
                <a:ln w="28575" cap="rnd" cmpd="sng">
                  <a:solidFill>
                    <a:schemeClr val="dk1"/>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 name="Google Shape;73;p2"/>
              <p:cNvSpPr/>
              <p:nvPr/>
            </p:nvSpPr>
            <p:spPr>
              <a:xfrm>
                <a:off x="845100" y="840150"/>
                <a:ext cx="705900" cy="313500"/>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 name="Google Shape;74;p2"/>
              <p:cNvGrpSpPr/>
              <p:nvPr/>
            </p:nvGrpSpPr>
            <p:grpSpPr>
              <a:xfrm>
                <a:off x="1238556" y="1951751"/>
                <a:ext cx="1187682" cy="1574424"/>
                <a:chOff x="1651404" y="1940052"/>
                <a:chExt cx="1187682" cy="1574424"/>
              </a:xfrm>
            </p:grpSpPr>
            <p:sp>
              <p:nvSpPr>
                <p:cNvPr id="75" name="Google Shape;75;p2"/>
                <p:cNvSpPr/>
                <p:nvPr/>
              </p:nvSpPr>
              <p:spPr>
                <a:xfrm>
                  <a:off x="1651404" y="2765878"/>
                  <a:ext cx="416007" cy="748597"/>
                </a:xfrm>
                <a:custGeom>
                  <a:avLst/>
                  <a:gdLst/>
                  <a:ahLst/>
                  <a:cxnLst/>
                  <a:rect l="l" t="t" r="r" b="b"/>
                  <a:pathLst>
                    <a:path w="16217" h="27160" fill="none" extrusionOk="0">
                      <a:moveTo>
                        <a:pt x="1" y="1"/>
                      </a:moveTo>
                      <a:lnTo>
                        <a:pt x="1" y="13475"/>
                      </a:lnTo>
                      <a:cubicBezTo>
                        <a:pt x="1" y="21029"/>
                        <a:pt x="6110" y="27159"/>
                        <a:pt x="13685" y="27159"/>
                      </a:cubicBezTo>
                      <a:lnTo>
                        <a:pt x="16216" y="27159"/>
                      </a:lnTo>
                    </a:path>
                  </a:pathLst>
                </a:custGeom>
                <a:noFill/>
                <a:ln w="28575" cap="rnd" cmpd="sng">
                  <a:solidFill>
                    <a:schemeClr val="dk1"/>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2"/>
                <p:cNvSpPr/>
                <p:nvPr/>
              </p:nvSpPr>
              <p:spPr>
                <a:xfrm flipH="1">
                  <a:off x="2007073" y="2765876"/>
                  <a:ext cx="416007" cy="748597"/>
                </a:xfrm>
                <a:custGeom>
                  <a:avLst/>
                  <a:gdLst/>
                  <a:ahLst/>
                  <a:cxnLst/>
                  <a:rect l="l" t="t" r="r" b="b"/>
                  <a:pathLst>
                    <a:path w="16217" h="27160" fill="none" extrusionOk="0">
                      <a:moveTo>
                        <a:pt x="1" y="1"/>
                      </a:moveTo>
                      <a:lnTo>
                        <a:pt x="1" y="13475"/>
                      </a:lnTo>
                      <a:cubicBezTo>
                        <a:pt x="1" y="21029"/>
                        <a:pt x="6110" y="27159"/>
                        <a:pt x="13685" y="27159"/>
                      </a:cubicBezTo>
                      <a:lnTo>
                        <a:pt x="16216" y="27159"/>
                      </a:lnTo>
                    </a:path>
                  </a:pathLst>
                </a:custGeom>
                <a:noFill/>
                <a:ln w="28575" cap="rnd" cmpd="sng">
                  <a:solidFill>
                    <a:schemeClr val="dk1"/>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rot="10800000" flipH="1">
                  <a:off x="2423080" y="2386808"/>
                  <a:ext cx="416007" cy="752943"/>
                </a:xfrm>
                <a:custGeom>
                  <a:avLst/>
                  <a:gdLst/>
                  <a:ahLst/>
                  <a:cxnLst/>
                  <a:rect l="l" t="t" r="r" b="b"/>
                  <a:pathLst>
                    <a:path w="16217" h="27160" fill="none" extrusionOk="0">
                      <a:moveTo>
                        <a:pt x="1" y="1"/>
                      </a:moveTo>
                      <a:lnTo>
                        <a:pt x="1" y="13475"/>
                      </a:lnTo>
                      <a:cubicBezTo>
                        <a:pt x="1" y="21029"/>
                        <a:pt x="6110" y="27159"/>
                        <a:pt x="13685" y="27159"/>
                      </a:cubicBezTo>
                      <a:lnTo>
                        <a:pt x="16216" y="27159"/>
                      </a:lnTo>
                    </a:path>
                  </a:pathLst>
                </a:custGeom>
                <a:noFill/>
                <a:ln w="28575" cap="rnd" cmpd="sng">
                  <a:solidFill>
                    <a:schemeClr val="dk1"/>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8" name="Google Shape;78;p2"/>
                <p:cNvCxnSpPr/>
                <p:nvPr/>
              </p:nvCxnSpPr>
              <p:spPr>
                <a:xfrm rot="10800000">
                  <a:off x="1651404" y="1940052"/>
                  <a:ext cx="0" cy="862200"/>
                </a:xfrm>
                <a:prstGeom prst="straightConnector1">
                  <a:avLst/>
                </a:prstGeom>
                <a:noFill/>
                <a:ln w="28575" cap="flat" cmpd="sng">
                  <a:solidFill>
                    <a:schemeClr val="dk1"/>
                  </a:solidFill>
                  <a:prstDash val="solid"/>
                  <a:round/>
                  <a:headEnd type="none" w="med" len="med"/>
                  <a:tailEnd type="none" w="med" len="med"/>
                </a:ln>
              </p:spPr>
            </p:cxnSp>
          </p:grpSp>
          <p:sp>
            <p:nvSpPr>
              <p:cNvPr id="79" name="Google Shape;79;p2"/>
              <p:cNvSpPr/>
              <p:nvPr/>
            </p:nvSpPr>
            <p:spPr>
              <a:xfrm>
                <a:off x="715761" y="1203911"/>
                <a:ext cx="718225" cy="870450"/>
              </a:xfrm>
              <a:custGeom>
                <a:avLst/>
                <a:gdLst/>
                <a:ahLst/>
                <a:cxnLst/>
                <a:rect l="l" t="t" r="r" b="b"/>
                <a:pathLst>
                  <a:path w="28729" h="34818" extrusionOk="0">
                    <a:moveTo>
                      <a:pt x="1" y="0"/>
                    </a:moveTo>
                    <a:lnTo>
                      <a:pt x="1" y="22117"/>
                    </a:lnTo>
                    <a:cubicBezTo>
                      <a:pt x="1" y="25192"/>
                      <a:pt x="1758" y="27871"/>
                      <a:pt x="4332" y="29189"/>
                    </a:cubicBezTo>
                    <a:cubicBezTo>
                      <a:pt x="6529" y="32599"/>
                      <a:pt x="10191" y="34817"/>
                      <a:pt x="14354" y="34817"/>
                    </a:cubicBezTo>
                    <a:cubicBezTo>
                      <a:pt x="18518" y="34817"/>
                      <a:pt x="22201" y="32599"/>
                      <a:pt x="24377" y="29189"/>
                    </a:cubicBezTo>
                    <a:cubicBezTo>
                      <a:pt x="26950" y="27871"/>
                      <a:pt x="28729" y="25192"/>
                      <a:pt x="28729" y="22117"/>
                    </a:cubicBezTo>
                    <a:lnTo>
                      <a:pt x="28729" y="0"/>
                    </a:lnTo>
                    <a:close/>
                  </a:path>
                </a:pathLst>
              </a:custGeom>
              <a:solidFill>
                <a:srgbClr val="B2090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2"/>
              <p:cNvSpPr/>
              <p:nvPr/>
            </p:nvSpPr>
            <p:spPr>
              <a:xfrm>
                <a:off x="793762" y="838799"/>
                <a:ext cx="783625" cy="1227200"/>
              </a:xfrm>
              <a:custGeom>
                <a:avLst/>
                <a:gdLst/>
                <a:ahLst/>
                <a:cxnLst/>
                <a:rect l="l" t="t" r="r" b="b"/>
                <a:pathLst>
                  <a:path w="31345" h="49088" extrusionOk="0">
                    <a:moveTo>
                      <a:pt x="15672" y="1779"/>
                    </a:moveTo>
                    <a:cubicBezTo>
                      <a:pt x="16405" y="1779"/>
                      <a:pt x="16970" y="2365"/>
                      <a:pt x="16970" y="3077"/>
                    </a:cubicBezTo>
                    <a:cubicBezTo>
                      <a:pt x="16970" y="3788"/>
                      <a:pt x="16405" y="4374"/>
                      <a:pt x="15672" y="4374"/>
                    </a:cubicBezTo>
                    <a:cubicBezTo>
                      <a:pt x="14961" y="4374"/>
                      <a:pt x="14375" y="3788"/>
                      <a:pt x="14375" y="3077"/>
                    </a:cubicBezTo>
                    <a:cubicBezTo>
                      <a:pt x="14375" y="2365"/>
                      <a:pt x="14961" y="1779"/>
                      <a:pt x="15672" y="1779"/>
                    </a:cubicBezTo>
                    <a:close/>
                    <a:moveTo>
                      <a:pt x="8663" y="1"/>
                    </a:moveTo>
                    <a:cubicBezTo>
                      <a:pt x="3892" y="1"/>
                      <a:pt x="1" y="3893"/>
                      <a:pt x="1" y="8663"/>
                    </a:cubicBezTo>
                    <a:lnTo>
                      <a:pt x="1" y="33772"/>
                    </a:lnTo>
                    <a:cubicBezTo>
                      <a:pt x="1" y="37350"/>
                      <a:pt x="2177" y="40404"/>
                      <a:pt x="5252" y="41723"/>
                    </a:cubicBezTo>
                    <a:cubicBezTo>
                      <a:pt x="7219" y="44422"/>
                      <a:pt x="10211" y="46326"/>
                      <a:pt x="13664" y="46870"/>
                    </a:cubicBezTo>
                    <a:lnTo>
                      <a:pt x="13664" y="49088"/>
                    </a:lnTo>
                    <a:lnTo>
                      <a:pt x="17702" y="49088"/>
                    </a:lnTo>
                    <a:lnTo>
                      <a:pt x="17702" y="46870"/>
                    </a:lnTo>
                    <a:cubicBezTo>
                      <a:pt x="21133" y="46326"/>
                      <a:pt x="24126" y="44422"/>
                      <a:pt x="26092" y="41723"/>
                    </a:cubicBezTo>
                    <a:cubicBezTo>
                      <a:pt x="29189" y="40404"/>
                      <a:pt x="31344" y="37329"/>
                      <a:pt x="31344" y="33772"/>
                    </a:cubicBezTo>
                    <a:lnTo>
                      <a:pt x="31344" y="8663"/>
                    </a:lnTo>
                    <a:cubicBezTo>
                      <a:pt x="31344" y="3872"/>
                      <a:pt x="27473" y="1"/>
                      <a:pt x="22682" y="1"/>
                    </a:cubicBezTo>
                    <a:close/>
                  </a:path>
                </a:pathLst>
              </a:cu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 name="Google Shape;81;p2"/>
              <p:cNvGrpSpPr/>
              <p:nvPr/>
            </p:nvGrpSpPr>
            <p:grpSpPr>
              <a:xfrm>
                <a:off x="875111" y="986705"/>
                <a:ext cx="85800" cy="782973"/>
                <a:chOff x="1270825" y="1135225"/>
                <a:chExt cx="85800" cy="558150"/>
              </a:xfrm>
            </p:grpSpPr>
            <p:sp>
              <p:nvSpPr>
                <p:cNvPr id="82" name="Google Shape;82;p2"/>
                <p:cNvSpPr/>
                <p:nvPr/>
              </p:nvSpPr>
              <p:spPr>
                <a:xfrm>
                  <a:off x="1270825" y="1135225"/>
                  <a:ext cx="85800" cy="0"/>
                </a:xfrm>
                <a:custGeom>
                  <a:avLst/>
                  <a:gdLst/>
                  <a:ahLst/>
                  <a:cxnLst/>
                  <a:rect l="l" t="t" r="r" b="b"/>
                  <a:pathLst>
                    <a:path w="3432" fill="none" extrusionOk="0">
                      <a:moveTo>
                        <a:pt x="0" y="0"/>
                      </a:moveTo>
                      <a:lnTo>
                        <a:pt x="3432" y="0"/>
                      </a:lnTo>
                    </a:path>
                  </a:pathLst>
                </a:custGeom>
                <a:solidFill>
                  <a:schemeClr val="lt1"/>
                </a:solidFill>
                <a:ln w="13075" cap="rnd" cmpd="sng">
                  <a:solidFill>
                    <a:schemeClr val="lt1"/>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2"/>
                <p:cNvSpPr/>
                <p:nvPr/>
              </p:nvSpPr>
              <p:spPr>
                <a:xfrm>
                  <a:off x="1270825" y="1209500"/>
                  <a:ext cx="85800" cy="25"/>
                </a:xfrm>
                <a:custGeom>
                  <a:avLst/>
                  <a:gdLst/>
                  <a:ahLst/>
                  <a:cxnLst/>
                  <a:rect l="l" t="t" r="r" b="b"/>
                  <a:pathLst>
                    <a:path w="3432" h="1" fill="none" extrusionOk="0">
                      <a:moveTo>
                        <a:pt x="0" y="0"/>
                      </a:moveTo>
                      <a:lnTo>
                        <a:pt x="3432" y="0"/>
                      </a:lnTo>
                    </a:path>
                  </a:pathLst>
                </a:custGeom>
                <a:solidFill>
                  <a:schemeClr val="lt1"/>
                </a:solidFill>
                <a:ln w="13075" cap="rnd" cmpd="sng">
                  <a:solidFill>
                    <a:schemeClr val="lt1"/>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a:off x="1270825" y="1284300"/>
                  <a:ext cx="85800" cy="25"/>
                </a:xfrm>
                <a:custGeom>
                  <a:avLst/>
                  <a:gdLst/>
                  <a:ahLst/>
                  <a:cxnLst/>
                  <a:rect l="l" t="t" r="r" b="b"/>
                  <a:pathLst>
                    <a:path w="3432" h="1" fill="none" extrusionOk="0">
                      <a:moveTo>
                        <a:pt x="0" y="0"/>
                      </a:moveTo>
                      <a:lnTo>
                        <a:pt x="3432" y="0"/>
                      </a:lnTo>
                    </a:path>
                  </a:pathLst>
                </a:custGeom>
                <a:solidFill>
                  <a:schemeClr val="lt1"/>
                </a:solidFill>
                <a:ln w="13075" cap="rnd" cmpd="sng">
                  <a:solidFill>
                    <a:schemeClr val="lt1"/>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2"/>
                <p:cNvSpPr/>
                <p:nvPr/>
              </p:nvSpPr>
              <p:spPr>
                <a:xfrm>
                  <a:off x="1270825" y="1358575"/>
                  <a:ext cx="85800" cy="25"/>
                </a:xfrm>
                <a:custGeom>
                  <a:avLst/>
                  <a:gdLst/>
                  <a:ahLst/>
                  <a:cxnLst/>
                  <a:rect l="l" t="t" r="r" b="b"/>
                  <a:pathLst>
                    <a:path w="3432" h="1" fill="none" extrusionOk="0">
                      <a:moveTo>
                        <a:pt x="0" y="0"/>
                      </a:moveTo>
                      <a:lnTo>
                        <a:pt x="3432" y="0"/>
                      </a:lnTo>
                    </a:path>
                  </a:pathLst>
                </a:custGeom>
                <a:solidFill>
                  <a:schemeClr val="lt1"/>
                </a:solidFill>
                <a:ln w="13075" cap="rnd" cmpd="sng">
                  <a:solidFill>
                    <a:schemeClr val="lt1"/>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2"/>
                <p:cNvSpPr/>
                <p:nvPr/>
              </p:nvSpPr>
              <p:spPr>
                <a:xfrm>
                  <a:off x="1270825" y="1432850"/>
                  <a:ext cx="85800" cy="25"/>
                </a:xfrm>
                <a:custGeom>
                  <a:avLst/>
                  <a:gdLst/>
                  <a:ahLst/>
                  <a:cxnLst/>
                  <a:rect l="l" t="t" r="r" b="b"/>
                  <a:pathLst>
                    <a:path w="3432" h="1" fill="none" extrusionOk="0">
                      <a:moveTo>
                        <a:pt x="0" y="1"/>
                      </a:moveTo>
                      <a:lnTo>
                        <a:pt x="3432" y="1"/>
                      </a:lnTo>
                    </a:path>
                  </a:pathLst>
                </a:custGeom>
                <a:solidFill>
                  <a:schemeClr val="lt1"/>
                </a:solidFill>
                <a:ln w="13075" cap="rnd" cmpd="sng">
                  <a:solidFill>
                    <a:schemeClr val="lt1"/>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2"/>
                <p:cNvSpPr/>
                <p:nvPr/>
              </p:nvSpPr>
              <p:spPr>
                <a:xfrm>
                  <a:off x="1270825" y="1507125"/>
                  <a:ext cx="85800" cy="25"/>
                </a:xfrm>
                <a:custGeom>
                  <a:avLst/>
                  <a:gdLst/>
                  <a:ahLst/>
                  <a:cxnLst/>
                  <a:rect l="l" t="t" r="r" b="b"/>
                  <a:pathLst>
                    <a:path w="3432" h="1" fill="none" extrusionOk="0">
                      <a:moveTo>
                        <a:pt x="0" y="1"/>
                      </a:moveTo>
                      <a:lnTo>
                        <a:pt x="3432" y="1"/>
                      </a:lnTo>
                    </a:path>
                  </a:pathLst>
                </a:custGeom>
                <a:solidFill>
                  <a:schemeClr val="lt1"/>
                </a:solidFill>
                <a:ln w="13075" cap="rnd" cmpd="sng">
                  <a:solidFill>
                    <a:schemeClr val="lt1"/>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2"/>
                <p:cNvSpPr/>
                <p:nvPr/>
              </p:nvSpPr>
              <p:spPr>
                <a:xfrm>
                  <a:off x="1270825" y="1581400"/>
                  <a:ext cx="85800" cy="25"/>
                </a:xfrm>
                <a:custGeom>
                  <a:avLst/>
                  <a:gdLst/>
                  <a:ahLst/>
                  <a:cxnLst/>
                  <a:rect l="l" t="t" r="r" b="b"/>
                  <a:pathLst>
                    <a:path w="3432" h="1" fill="none" extrusionOk="0">
                      <a:moveTo>
                        <a:pt x="0" y="1"/>
                      </a:moveTo>
                      <a:lnTo>
                        <a:pt x="3432" y="1"/>
                      </a:lnTo>
                    </a:path>
                  </a:pathLst>
                </a:custGeom>
                <a:solidFill>
                  <a:schemeClr val="lt1"/>
                </a:solidFill>
                <a:ln w="13075" cap="rnd" cmpd="sng">
                  <a:solidFill>
                    <a:schemeClr val="lt1"/>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2"/>
                <p:cNvSpPr/>
                <p:nvPr/>
              </p:nvSpPr>
              <p:spPr>
                <a:xfrm>
                  <a:off x="1270825" y="1656200"/>
                  <a:ext cx="85800" cy="25"/>
                </a:xfrm>
                <a:custGeom>
                  <a:avLst/>
                  <a:gdLst/>
                  <a:ahLst/>
                  <a:cxnLst/>
                  <a:rect l="l" t="t" r="r" b="b"/>
                  <a:pathLst>
                    <a:path w="3432" h="1" fill="none" extrusionOk="0">
                      <a:moveTo>
                        <a:pt x="0" y="1"/>
                      </a:moveTo>
                      <a:lnTo>
                        <a:pt x="3432" y="1"/>
                      </a:lnTo>
                    </a:path>
                  </a:pathLst>
                </a:custGeom>
                <a:solidFill>
                  <a:schemeClr val="lt1"/>
                </a:solidFill>
                <a:ln w="13075" cap="rnd" cmpd="sng">
                  <a:solidFill>
                    <a:schemeClr val="lt1"/>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2"/>
                <p:cNvSpPr/>
                <p:nvPr/>
              </p:nvSpPr>
              <p:spPr>
                <a:xfrm>
                  <a:off x="1270825" y="1135225"/>
                  <a:ext cx="85800" cy="0"/>
                </a:xfrm>
                <a:custGeom>
                  <a:avLst/>
                  <a:gdLst/>
                  <a:ahLst/>
                  <a:cxnLst/>
                  <a:rect l="l" t="t" r="r" b="b"/>
                  <a:pathLst>
                    <a:path w="3432" fill="none" extrusionOk="0">
                      <a:moveTo>
                        <a:pt x="0" y="0"/>
                      </a:moveTo>
                      <a:lnTo>
                        <a:pt x="3432" y="0"/>
                      </a:lnTo>
                    </a:path>
                  </a:pathLst>
                </a:custGeom>
                <a:solidFill>
                  <a:schemeClr val="lt1"/>
                </a:solidFill>
                <a:ln w="13075" cap="rnd" cmpd="sng">
                  <a:solidFill>
                    <a:schemeClr val="lt1"/>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2"/>
                <p:cNvSpPr/>
                <p:nvPr/>
              </p:nvSpPr>
              <p:spPr>
                <a:xfrm>
                  <a:off x="1270825" y="1209500"/>
                  <a:ext cx="85800" cy="25"/>
                </a:xfrm>
                <a:custGeom>
                  <a:avLst/>
                  <a:gdLst/>
                  <a:ahLst/>
                  <a:cxnLst/>
                  <a:rect l="l" t="t" r="r" b="b"/>
                  <a:pathLst>
                    <a:path w="3432" h="1" fill="none" extrusionOk="0">
                      <a:moveTo>
                        <a:pt x="0" y="0"/>
                      </a:moveTo>
                      <a:lnTo>
                        <a:pt x="3432" y="0"/>
                      </a:lnTo>
                    </a:path>
                  </a:pathLst>
                </a:custGeom>
                <a:solidFill>
                  <a:schemeClr val="lt1"/>
                </a:solidFill>
                <a:ln w="13075" cap="rnd" cmpd="sng">
                  <a:solidFill>
                    <a:schemeClr val="lt1"/>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2"/>
                <p:cNvSpPr/>
                <p:nvPr/>
              </p:nvSpPr>
              <p:spPr>
                <a:xfrm>
                  <a:off x="1270825" y="1284300"/>
                  <a:ext cx="85800" cy="25"/>
                </a:xfrm>
                <a:custGeom>
                  <a:avLst/>
                  <a:gdLst/>
                  <a:ahLst/>
                  <a:cxnLst/>
                  <a:rect l="l" t="t" r="r" b="b"/>
                  <a:pathLst>
                    <a:path w="3432" h="1" fill="none" extrusionOk="0">
                      <a:moveTo>
                        <a:pt x="0" y="0"/>
                      </a:moveTo>
                      <a:lnTo>
                        <a:pt x="3432" y="0"/>
                      </a:lnTo>
                    </a:path>
                  </a:pathLst>
                </a:custGeom>
                <a:solidFill>
                  <a:schemeClr val="lt1"/>
                </a:solidFill>
                <a:ln w="13075" cap="rnd" cmpd="sng">
                  <a:solidFill>
                    <a:schemeClr val="lt1"/>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2"/>
                <p:cNvSpPr/>
                <p:nvPr/>
              </p:nvSpPr>
              <p:spPr>
                <a:xfrm>
                  <a:off x="1270825" y="1358575"/>
                  <a:ext cx="85800" cy="25"/>
                </a:xfrm>
                <a:custGeom>
                  <a:avLst/>
                  <a:gdLst/>
                  <a:ahLst/>
                  <a:cxnLst/>
                  <a:rect l="l" t="t" r="r" b="b"/>
                  <a:pathLst>
                    <a:path w="3432" h="1" fill="none" extrusionOk="0">
                      <a:moveTo>
                        <a:pt x="0" y="0"/>
                      </a:moveTo>
                      <a:lnTo>
                        <a:pt x="3432" y="0"/>
                      </a:lnTo>
                    </a:path>
                  </a:pathLst>
                </a:custGeom>
                <a:solidFill>
                  <a:schemeClr val="lt1"/>
                </a:solidFill>
                <a:ln w="13075" cap="rnd" cmpd="sng">
                  <a:solidFill>
                    <a:schemeClr val="lt1"/>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2"/>
                <p:cNvSpPr/>
                <p:nvPr/>
              </p:nvSpPr>
              <p:spPr>
                <a:xfrm>
                  <a:off x="1270825" y="1432850"/>
                  <a:ext cx="85800" cy="25"/>
                </a:xfrm>
                <a:custGeom>
                  <a:avLst/>
                  <a:gdLst/>
                  <a:ahLst/>
                  <a:cxnLst/>
                  <a:rect l="l" t="t" r="r" b="b"/>
                  <a:pathLst>
                    <a:path w="3432" h="1" fill="none" extrusionOk="0">
                      <a:moveTo>
                        <a:pt x="0" y="1"/>
                      </a:moveTo>
                      <a:lnTo>
                        <a:pt x="3432" y="1"/>
                      </a:lnTo>
                    </a:path>
                  </a:pathLst>
                </a:custGeom>
                <a:solidFill>
                  <a:schemeClr val="lt1"/>
                </a:solidFill>
                <a:ln w="13075" cap="rnd" cmpd="sng">
                  <a:solidFill>
                    <a:schemeClr val="lt1"/>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2"/>
                <p:cNvSpPr/>
                <p:nvPr/>
              </p:nvSpPr>
              <p:spPr>
                <a:xfrm>
                  <a:off x="1270825" y="1507125"/>
                  <a:ext cx="85800" cy="25"/>
                </a:xfrm>
                <a:custGeom>
                  <a:avLst/>
                  <a:gdLst/>
                  <a:ahLst/>
                  <a:cxnLst/>
                  <a:rect l="l" t="t" r="r" b="b"/>
                  <a:pathLst>
                    <a:path w="3432" h="1" fill="none" extrusionOk="0">
                      <a:moveTo>
                        <a:pt x="0" y="1"/>
                      </a:moveTo>
                      <a:lnTo>
                        <a:pt x="3432" y="1"/>
                      </a:lnTo>
                    </a:path>
                  </a:pathLst>
                </a:custGeom>
                <a:solidFill>
                  <a:schemeClr val="lt1"/>
                </a:solidFill>
                <a:ln w="13075" cap="rnd" cmpd="sng">
                  <a:solidFill>
                    <a:schemeClr val="lt1"/>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2"/>
                <p:cNvSpPr/>
                <p:nvPr/>
              </p:nvSpPr>
              <p:spPr>
                <a:xfrm>
                  <a:off x="1270825" y="1581400"/>
                  <a:ext cx="85800" cy="25"/>
                </a:xfrm>
                <a:custGeom>
                  <a:avLst/>
                  <a:gdLst/>
                  <a:ahLst/>
                  <a:cxnLst/>
                  <a:rect l="l" t="t" r="r" b="b"/>
                  <a:pathLst>
                    <a:path w="3432" h="1" fill="none" extrusionOk="0">
                      <a:moveTo>
                        <a:pt x="0" y="1"/>
                      </a:moveTo>
                      <a:lnTo>
                        <a:pt x="3432" y="1"/>
                      </a:lnTo>
                    </a:path>
                  </a:pathLst>
                </a:custGeom>
                <a:solidFill>
                  <a:schemeClr val="lt1"/>
                </a:solidFill>
                <a:ln w="13075" cap="rnd" cmpd="sng">
                  <a:solidFill>
                    <a:schemeClr val="lt1"/>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2"/>
                <p:cNvSpPr/>
                <p:nvPr/>
              </p:nvSpPr>
              <p:spPr>
                <a:xfrm>
                  <a:off x="1270825" y="1656200"/>
                  <a:ext cx="85800" cy="25"/>
                </a:xfrm>
                <a:custGeom>
                  <a:avLst/>
                  <a:gdLst/>
                  <a:ahLst/>
                  <a:cxnLst/>
                  <a:rect l="l" t="t" r="r" b="b"/>
                  <a:pathLst>
                    <a:path w="3432" h="1" fill="none" extrusionOk="0">
                      <a:moveTo>
                        <a:pt x="0" y="1"/>
                      </a:moveTo>
                      <a:lnTo>
                        <a:pt x="3432" y="1"/>
                      </a:lnTo>
                    </a:path>
                  </a:pathLst>
                </a:custGeom>
                <a:solidFill>
                  <a:schemeClr val="lt1"/>
                </a:solidFill>
                <a:ln w="13075" cap="rnd" cmpd="sng">
                  <a:solidFill>
                    <a:schemeClr val="lt1"/>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2"/>
                <p:cNvSpPr/>
                <p:nvPr/>
              </p:nvSpPr>
              <p:spPr>
                <a:xfrm>
                  <a:off x="1270825" y="1172350"/>
                  <a:ext cx="42900" cy="25"/>
                </a:xfrm>
                <a:custGeom>
                  <a:avLst/>
                  <a:gdLst/>
                  <a:ahLst/>
                  <a:cxnLst/>
                  <a:rect l="l" t="t" r="r" b="b"/>
                  <a:pathLst>
                    <a:path w="1716" h="1" fill="none" extrusionOk="0">
                      <a:moveTo>
                        <a:pt x="0" y="1"/>
                      </a:moveTo>
                      <a:lnTo>
                        <a:pt x="1716" y="1"/>
                      </a:lnTo>
                    </a:path>
                  </a:pathLst>
                </a:custGeom>
                <a:solidFill>
                  <a:schemeClr val="lt1"/>
                </a:solidFill>
                <a:ln w="13075" cap="rnd" cmpd="sng">
                  <a:solidFill>
                    <a:schemeClr val="lt1"/>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2"/>
                <p:cNvSpPr/>
                <p:nvPr/>
              </p:nvSpPr>
              <p:spPr>
                <a:xfrm>
                  <a:off x="1270825" y="1246625"/>
                  <a:ext cx="42900" cy="25"/>
                </a:xfrm>
                <a:custGeom>
                  <a:avLst/>
                  <a:gdLst/>
                  <a:ahLst/>
                  <a:cxnLst/>
                  <a:rect l="l" t="t" r="r" b="b"/>
                  <a:pathLst>
                    <a:path w="1716" h="1" fill="none" extrusionOk="0">
                      <a:moveTo>
                        <a:pt x="0" y="1"/>
                      </a:moveTo>
                      <a:lnTo>
                        <a:pt x="1716" y="1"/>
                      </a:lnTo>
                    </a:path>
                  </a:pathLst>
                </a:custGeom>
                <a:solidFill>
                  <a:schemeClr val="lt1"/>
                </a:solidFill>
                <a:ln w="13075" cap="rnd" cmpd="sng">
                  <a:solidFill>
                    <a:schemeClr val="lt1"/>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2"/>
                <p:cNvSpPr/>
                <p:nvPr/>
              </p:nvSpPr>
              <p:spPr>
                <a:xfrm>
                  <a:off x="1270825" y="1321425"/>
                  <a:ext cx="42900" cy="25"/>
                </a:xfrm>
                <a:custGeom>
                  <a:avLst/>
                  <a:gdLst/>
                  <a:ahLst/>
                  <a:cxnLst/>
                  <a:rect l="l" t="t" r="r" b="b"/>
                  <a:pathLst>
                    <a:path w="1716" h="1" fill="none" extrusionOk="0">
                      <a:moveTo>
                        <a:pt x="0" y="1"/>
                      </a:moveTo>
                      <a:lnTo>
                        <a:pt x="1716" y="1"/>
                      </a:lnTo>
                    </a:path>
                  </a:pathLst>
                </a:custGeom>
                <a:solidFill>
                  <a:schemeClr val="lt1"/>
                </a:solidFill>
                <a:ln w="13075" cap="rnd" cmpd="sng">
                  <a:solidFill>
                    <a:schemeClr val="lt1"/>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2"/>
                <p:cNvSpPr/>
                <p:nvPr/>
              </p:nvSpPr>
              <p:spPr>
                <a:xfrm>
                  <a:off x="1270825" y="1395700"/>
                  <a:ext cx="42900" cy="25"/>
                </a:xfrm>
                <a:custGeom>
                  <a:avLst/>
                  <a:gdLst/>
                  <a:ahLst/>
                  <a:cxnLst/>
                  <a:rect l="l" t="t" r="r" b="b"/>
                  <a:pathLst>
                    <a:path w="1716" h="1" fill="none" extrusionOk="0">
                      <a:moveTo>
                        <a:pt x="0" y="1"/>
                      </a:moveTo>
                      <a:lnTo>
                        <a:pt x="1716" y="1"/>
                      </a:lnTo>
                    </a:path>
                  </a:pathLst>
                </a:custGeom>
                <a:solidFill>
                  <a:schemeClr val="lt1"/>
                </a:solidFill>
                <a:ln w="13075" cap="rnd" cmpd="sng">
                  <a:solidFill>
                    <a:schemeClr val="lt1"/>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2"/>
                <p:cNvSpPr/>
                <p:nvPr/>
              </p:nvSpPr>
              <p:spPr>
                <a:xfrm>
                  <a:off x="1270825" y="1470000"/>
                  <a:ext cx="42900" cy="25"/>
                </a:xfrm>
                <a:custGeom>
                  <a:avLst/>
                  <a:gdLst/>
                  <a:ahLst/>
                  <a:cxnLst/>
                  <a:rect l="l" t="t" r="r" b="b"/>
                  <a:pathLst>
                    <a:path w="1716" h="1" fill="none" extrusionOk="0">
                      <a:moveTo>
                        <a:pt x="0" y="0"/>
                      </a:moveTo>
                      <a:lnTo>
                        <a:pt x="1716" y="0"/>
                      </a:lnTo>
                    </a:path>
                  </a:pathLst>
                </a:custGeom>
                <a:solidFill>
                  <a:schemeClr val="lt1"/>
                </a:solidFill>
                <a:ln w="13075" cap="rnd" cmpd="sng">
                  <a:solidFill>
                    <a:schemeClr val="lt1"/>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2"/>
                <p:cNvSpPr/>
                <p:nvPr/>
              </p:nvSpPr>
              <p:spPr>
                <a:xfrm>
                  <a:off x="1270825" y="1544275"/>
                  <a:ext cx="42900" cy="25"/>
                </a:xfrm>
                <a:custGeom>
                  <a:avLst/>
                  <a:gdLst/>
                  <a:ahLst/>
                  <a:cxnLst/>
                  <a:rect l="l" t="t" r="r" b="b"/>
                  <a:pathLst>
                    <a:path w="1716" h="1" fill="none" extrusionOk="0">
                      <a:moveTo>
                        <a:pt x="0" y="0"/>
                      </a:moveTo>
                      <a:lnTo>
                        <a:pt x="1716" y="0"/>
                      </a:lnTo>
                    </a:path>
                  </a:pathLst>
                </a:custGeom>
                <a:solidFill>
                  <a:schemeClr val="lt1"/>
                </a:solidFill>
                <a:ln w="13075" cap="rnd" cmpd="sng">
                  <a:solidFill>
                    <a:schemeClr val="lt1"/>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2"/>
                <p:cNvSpPr/>
                <p:nvPr/>
              </p:nvSpPr>
              <p:spPr>
                <a:xfrm>
                  <a:off x="1270825" y="1619075"/>
                  <a:ext cx="42900" cy="25"/>
                </a:xfrm>
                <a:custGeom>
                  <a:avLst/>
                  <a:gdLst/>
                  <a:ahLst/>
                  <a:cxnLst/>
                  <a:rect l="l" t="t" r="r" b="b"/>
                  <a:pathLst>
                    <a:path w="1716" h="1" fill="none" extrusionOk="0">
                      <a:moveTo>
                        <a:pt x="0" y="0"/>
                      </a:moveTo>
                      <a:lnTo>
                        <a:pt x="1716" y="0"/>
                      </a:lnTo>
                    </a:path>
                  </a:pathLst>
                </a:custGeom>
                <a:solidFill>
                  <a:schemeClr val="lt1"/>
                </a:solidFill>
                <a:ln w="13075" cap="rnd" cmpd="sng">
                  <a:solidFill>
                    <a:schemeClr val="lt1"/>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2"/>
                <p:cNvSpPr/>
                <p:nvPr/>
              </p:nvSpPr>
              <p:spPr>
                <a:xfrm>
                  <a:off x="1270825" y="1693350"/>
                  <a:ext cx="42900" cy="25"/>
                </a:xfrm>
                <a:custGeom>
                  <a:avLst/>
                  <a:gdLst/>
                  <a:ahLst/>
                  <a:cxnLst/>
                  <a:rect l="l" t="t" r="r" b="b"/>
                  <a:pathLst>
                    <a:path w="1716" h="1" fill="none" extrusionOk="0">
                      <a:moveTo>
                        <a:pt x="0" y="0"/>
                      </a:moveTo>
                      <a:lnTo>
                        <a:pt x="1716" y="0"/>
                      </a:lnTo>
                    </a:path>
                  </a:pathLst>
                </a:custGeom>
                <a:solidFill>
                  <a:schemeClr val="lt1"/>
                </a:solidFill>
                <a:ln w="13075" cap="rnd" cmpd="sng">
                  <a:solidFill>
                    <a:schemeClr val="lt1"/>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06" name="Google Shape;106;p2"/>
              <p:cNvCxnSpPr/>
              <p:nvPr/>
            </p:nvCxnSpPr>
            <p:spPr>
              <a:xfrm>
                <a:off x="2426259" y="2242651"/>
                <a:ext cx="0" cy="313500"/>
              </a:xfrm>
              <a:prstGeom prst="straightConnector1">
                <a:avLst/>
              </a:prstGeom>
              <a:noFill/>
              <a:ln w="28575" cap="flat" cmpd="sng">
                <a:solidFill>
                  <a:schemeClr val="dk1"/>
                </a:solidFill>
                <a:prstDash val="solid"/>
                <a:round/>
                <a:headEnd type="none" w="med" len="med"/>
                <a:tailEnd type="none" w="med" len="med"/>
              </a:ln>
            </p:spPr>
          </p:cxnSp>
          <p:cxnSp>
            <p:nvCxnSpPr>
              <p:cNvPr id="107" name="Google Shape;107;p2"/>
              <p:cNvCxnSpPr/>
              <p:nvPr/>
            </p:nvCxnSpPr>
            <p:spPr>
              <a:xfrm rot="10800000" flipH="1">
                <a:off x="356280" y="836900"/>
                <a:ext cx="900" cy="4035900"/>
              </a:xfrm>
              <a:prstGeom prst="straightConnector1">
                <a:avLst/>
              </a:prstGeom>
              <a:noFill/>
              <a:ln w="28575" cap="flat" cmpd="sng">
                <a:solidFill>
                  <a:schemeClr val="dk1"/>
                </a:solidFill>
                <a:prstDash val="solid"/>
                <a:round/>
                <a:headEnd type="none" w="med" len="med"/>
                <a:tailEnd type="none" w="med" len="med"/>
              </a:ln>
            </p:spPr>
          </p:cxnSp>
        </p:gr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08"/>
        <p:cNvGrpSpPr/>
        <p:nvPr/>
      </p:nvGrpSpPr>
      <p:grpSpPr>
        <a:xfrm>
          <a:off x="0" y="0"/>
          <a:ext cx="0" cy="0"/>
          <a:chOff x="0" y="0"/>
          <a:chExt cx="0" cy="0"/>
        </a:xfrm>
      </p:grpSpPr>
      <p:sp>
        <p:nvSpPr>
          <p:cNvPr id="109" name="Google Shape;109;p3"/>
          <p:cNvSpPr txBox="1">
            <a:spLocks noGrp="1"/>
          </p:cNvSpPr>
          <p:nvPr>
            <p:ph type="title"/>
          </p:nvPr>
        </p:nvSpPr>
        <p:spPr>
          <a:xfrm>
            <a:off x="1940675" y="2571750"/>
            <a:ext cx="5262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6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10" name="Google Shape;110;p3"/>
          <p:cNvSpPr txBox="1">
            <a:spLocks noGrp="1"/>
          </p:cNvSpPr>
          <p:nvPr>
            <p:ph type="subTitle" idx="1"/>
          </p:nvPr>
        </p:nvSpPr>
        <p:spPr>
          <a:xfrm>
            <a:off x="1860800" y="3444025"/>
            <a:ext cx="5422500" cy="36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600"/>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cxnSp>
        <p:nvCxnSpPr>
          <p:cNvPr id="111" name="Google Shape;111;p3"/>
          <p:cNvCxnSpPr/>
          <p:nvPr/>
        </p:nvCxnSpPr>
        <p:spPr>
          <a:xfrm>
            <a:off x="-39950" y="4625657"/>
            <a:ext cx="9206700" cy="0"/>
          </a:xfrm>
          <a:prstGeom prst="straightConnector1">
            <a:avLst/>
          </a:prstGeom>
          <a:noFill/>
          <a:ln w="28575" cap="flat" cmpd="sng">
            <a:solidFill>
              <a:schemeClr val="dk1"/>
            </a:solidFill>
            <a:prstDash val="solid"/>
            <a:round/>
            <a:headEnd type="none" w="med" len="med"/>
            <a:tailEnd type="none" w="med" len="med"/>
          </a:ln>
        </p:spPr>
      </p:cxnSp>
      <p:sp>
        <p:nvSpPr>
          <p:cNvPr id="112" name="Google Shape;112;p3"/>
          <p:cNvSpPr/>
          <p:nvPr/>
        </p:nvSpPr>
        <p:spPr>
          <a:xfrm>
            <a:off x="7421447" y="-6"/>
            <a:ext cx="1739640" cy="1144380"/>
          </a:xfrm>
          <a:custGeom>
            <a:avLst/>
            <a:gdLst/>
            <a:ahLst/>
            <a:cxnLst/>
            <a:rect l="l" t="t" r="r" b="b"/>
            <a:pathLst>
              <a:path w="69760" h="46033" fill="none" extrusionOk="0">
                <a:moveTo>
                  <a:pt x="0" y="0"/>
                </a:moveTo>
                <a:lnTo>
                  <a:pt x="0" y="0"/>
                </a:lnTo>
                <a:cubicBezTo>
                  <a:pt x="0" y="10755"/>
                  <a:pt x="8726" y="19480"/>
                  <a:pt x="19480" y="19480"/>
                </a:cubicBezTo>
                <a:lnTo>
                  <a:pt x="50280" y="19480"/>
                </a:lnTo>
                <a:cubicBezTo>
                  <a:pt x="61035" y="19480"/>
                  <a:pt x="69760" y="28205"/>
                  <a:pt x="69760" y="38960"/>
                </a:cubicBezTo>
                <a:lnTo>
                  <a:pt x="69760" y="46032"/>
                </a:lnTo>
              </a:path>
            </a:pathLst>
          </a:custGeom>
          <a:solidFill>
            <a:schemeClr val="accent1"/>
          </a:solidFill>
          <a:ln w="285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3"/>
          <p:cNvSpPr/>
          <p:nvPr/>
        </p:nvSpPr>
        <p:spPr>
          <a:xfrm flipH="1">
            <a:off x="-11418" y="-6"/>
            <a:ext cx="1739640" cy="1144380"/>
          </a:xfrm>
          <a:custGeom>
            <a:avLst/>
            <a:gdLst/>
            <a:ahLst/>
            <a:cxnLst/>
            <a:rect l="l" t="t" r="r" b="b"/>
            <a:pathLst>
              <a:path w="69760" h="46033" fill="none" extrusionOk="0">
                <a:moveTo>
                  <a:pt x="0" y="0"/>
                </a:moveTo>
                <a:lnTo>
                  <a:pt x="0" y="0"/>
                </a:lnTo>
                <a:cubicBezTo>
                  <a:pt x="0" y="10755"/>
                  <a:pt x="8726" y="19480"/>
                  <a:pt x="19480" y="19480"/>
                </a:cubicBezTo>
                <a:lnTo>
                  <a:pt x="50280" y="19480"/>
                </a:lnTo>
                <a:cubicBezTo>
                  <a:pt x="61035" y="19480"/>
                  <a:pt x="69760" y="28205"/>
                  <a:pt x="69760" y="38960"/>
                </a:cubicBezTo>
                <a:lnTo>
                  <a:pt x="69760" y="46032"/>
                </a:lnTo>
              </a:path>
            </a:pathLst>
          </a:custGeom>
          <a:solidFill>
            <a:schemeClr val="accent1"/>
          </a:solidFill>
          <a:ln w="285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3"/>
          <p:cNvSpPr/>
          <p:nvPr/>
        </p:nvSpPr>
        <p:spPr>
          <a:xfrm>
            <a:off x="-37000" y="4743850"/>
            <a:ext cx="9188700" cy="418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888268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15"/>
        <p:cNvGrpSpPr/>
        <p:nvPr/>
      </p:nvGrpSpPr>
      <p:grpSpPr>
        <a:xfrm>
          <a:off x="0" y="0"/>
          <a:ext cx="0" cy="0"/>
          <a:chOff x="0" y="0"/>
          <a:chExt cx="0" cy="0"/>
        </a:xfrm>
      </p:grpSpPr>
      <p:sp>
        <p:nvSpPr>
          <p:cNvPr id="116" name="Google Shape;116;p4"/>
          <p:cNvSpPr txBox="1">
            <a:spLocks noGrp="1"/>
          </p:cNvSpPr>
          <p:nvPr>
            <p:ph type="body" idx="1"/>
          </p:nvPr>
        </p:nvSpPr>
        <p:spPr>
          <a:xfrm>
            <a:off x="708250" y="1291149"/>
            <a:ext cx="7728000" cy="29979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sz="1200"/>
            </a:lvl1pPr>
            <a:lvl2pPr marL="914400" lvl="1" indent="-342900" rtl="0">
              <a:spcBef>
                <a:spcPts val="1600"/>
              </a:spcBef>
              <a:spcAft>
                <a:spcPts val="0"/>
              </a:spcAft>
              <a:buSzPts val="1800"/>
              <a:buChar char="○"/>
              <a:defRPr sz="1800"/>
            </a:lvl2pPr>
            <a:lvl3pPr marL="1371600" lvl="2" indent="-342900" rtl="0">
              <a:spcBef>
                <a:spcPts val="1600"/>
              </a:spcBef>
              <a:spcAft>
                <a:spcPts val="0"/>
              </a:spcAft>
              <a:buSzPts val="1800"/>
              <a:buChar char="■"/>
              <a:defRPr sz="1800"/>
            </a:lvl3pPr>
            <a:lvl4pPr marL="1828800" lvl="3" indent="-342900" rtl="0">
              <a:spcBef>
                <a:spcPts val="1600"/>
              </a:spcBef>
              <a:spcAft>
                <a:spcPts val="0"/>
              </a:spcAft>
              <a:buSzPts val="1800"/>
              <a:buChar char="●"/>
              <a:defRPr sz="1800"/>
            </a:lvl4pPr>
            <a:lvl5pPr marL="2286000" lvl="4" indent="-342900" rtl="0">
              <a:spcBef>
                <a:spcPts val="1600"/>
              </a:spcBef>
              <a:spcAft>
                <a:spcPts val="0"/>
              </a:spcAft>
              <a:buSzPts val="1800"/>
              <a:buChar char="○"/>
              <a:defRPr sz="1800"/>
            </a:lvl5pPr>
            <a:lvl6pPr marL="2743200" lvl="5" indent="-342900" rtl="0">
              <a:spcBef>
                <a:spcPts val="1600"/>
              </a:spcBef>
              <a:spcAft>
                <a:spcPts val="0"/>
              </a:spcAft>
              <a:buSzPts val="1800"/>
              <a:buChar char="■"/>
              <a:defRPr sz="1800"/>
            </a:lvl6pPr>
            <a:lvl7pPr marL="3200400" lvl="6" indent="-342900" rtl="0">
              <a:spcBef>
                <a:spcPts val="1600"/>
              </a:spcBef>
              <a:spcAft>
                <a:spcPts val="0"/>
              </a:spcAft>
              <a:buSzPts val="1800"/>
              <a:buChar char="●"/>
              <a:defRPr sz="1800"/>
            </a:lvl7pPr>
            <a:lvl8pPr marL="3657600" lvl="7" indent="-342900" rtl="0">
              <a:spcBef>
                <a:spcPts val="1600"/>
              </a:spcBef>
              <a:spcAft>
                <a:spcPts val="0"/>
              </a:spcAft>
              <a:buSzPts val="1800"/>
              <a:buChar char="○"/>
              <a:defRPr sz="1800"/>
            </a:lvl8pPr>
            <a:lvl9pPr marL="4114800" lvl="8" indent="-342900" rtl="0">
              <a:spcBef>
                <a:spcPts val="1600"/>
              </a:spcBef>
              <a:spcAft>
                <a:spcPts val="1600"/>
              </a:spcAft>
              <a:buSzPts val="1800"/>
              <a:buChar char="■"/>
              <a:defRPr sz="1800"/>
            </a:lvl9pPr>
          </a:lstStyle>
          <a:p>
            <a:endParaRPr/>
          </a:p>
        </p:txBody>
      </p:sp>
      <p:sp>
        <p:nvSpPr>
          <p:cNvPr id="117" name="Google Shape;117;p4"/>
          <p:cNvSpPr txBox="1">
            <a:spLocks noGrp="1"/>
          </p:cNvSpPr>
          <p:nvPr>
            <p:ph type="title"/>
          </p:nvPr>
        </p:nvSpPr>
        <p:spPr>
          <a:xfrm>
            <a:off x="712700" y="618275"/>
            <a:ext cx="77187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118" name="Google Shape;118;p4"/>
          <p:cNvGrpSpPr/>
          <p:nvPr/>
        </p:nvGrpSpPr>
        <p:grpSpPr>
          <a:xfrm flipH="1">
            <a:off x="-7590769" y="-338875"/>
            <a:ext cx="8739369" cy="742000"/>
            <a:chOff x="410231" y="402400"/>
            <a:chExt cx="8739369" cy="742000"/>
          </a:xfrm>
        </p:grpSpPr>
        <p:cxnSp>
          <p:nvCxnSpPr>
            <p:cNvPr id="119" name="Google Shape;119;p4"/>
            <p:cNvCxnSpPr/>
            <p:nvPr/>
          </p:nvCxnSpPr>
          <p:spPr>
            <a:xfrm>
              <a:off x="804800" y="1144400"/>
              <a:ext cx="8344800" cy="0"/>
            </a:xfrm>
            <a:prstGeom prst="straightConnector1">
              <a:avLst/>
            </a:prstGeom>
            <a:noFill/>
            <a:ln w="28575" cap="flat" cmpd="sng">
              <a:solidFill>
                <a:schemeClr val="dk1"/>
              </a:solidFill>
              <a:prstDash val="solid"/>
              <a:round/>
              <a:headEnd type="none" w="med" len="med"/>
              <a:tailEnd type="none" w="med" len="med"/>
            </a:ln>
          </p:spPr>
        </p:cxnSp>
        <p:sp>
          <p:nvSpPr>
            <p:cNvPr id="120" name="Google Shape;120;p4"/>
            <p:cNvSpPr/>
            <p:nvPr/>
          </p:nvSpPr>
          <p:spPr>
            <a:xfrm>
              <a:off x="410231" y="402400"/>
              <a:ext cx="416007" cy="741943"/>
            </a:xfrm>
            <a:custGeom>
              <a:avLst/>
              <a:gdLst/>
              <a:ahLst/>
              <a:cxnLst/>
              <a:rect l="l" t="t" r="r" b="b"/>
              <a:pathLst>
                <a:path w="16217" h="27160" fill="none" extrusionOk="0">
                  <a:moveTo>
                    <a:pt x="1" y="1"/>
                  </a:moveTo>
                  <a:lnTo>
                    <a:pt x="1" y="13475"/>
                  </a:lnTo>
                  <a:cubicBezTo>
                    <a:pt x="1" y="21029"/>
                    <a:pt x="6110" y="27159"/>
                    <a:pt x="13685" y="27159"/>
                  </a:cubicBezTo>
                  <a:lnTo>
                    <a:pt x="16216" y="27159"/>
                  </a:lnTo>
                </a:path>
              </a:pathLst>
            </a:custGeom>
            <a:noFill/>
            <a:ln w="28575" cap="rnd" cmpd="sng">
              <a:solidFill>
                <a:schemeClr val="dk1"/>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21" name="Google Shape;121;p4"/>
          <p:cNvCxnSpPr/>
          <p:nvPr/>
        </p:nvCxnSpPr>
        <p:spPr>
          <a:xfrm>
            <a:off x="-39950" y="4873752"/>
            <a:ext cx="9206700" cy="0"/>
          </a:xfrm>
          <a:prstGeom prst="straightConnector1">
            <a:avLst/>
          </a:prstGeom>
          <a:noFill/>
          <a:ln w="28575" cap="flat" cmpd="sng">
            <a:solidFill>
              <a:schemeClr val="dk1"/>
            </a:solidFill>
            <a:prstDash val="solid"/>
            <a:round/>
            <a:headEnd type="none" w="med" len="med"/>
            <a:tailEnd type="none" w="med" len="med"/>
          </a:ln>
        </p:spPr>
      </p:cxnSp>
      <p:cxnSp>
        <p:nvCxnSpPr>
          <p:cNvPr id="122" name="Google Shape;122;p4"/>
          <p:cNvCxnSpPr/>
          <p:nvPr/>
        </p:nvCxnSpPr>
        <p:spPr>
          <a:xfrm>
            <a:off x="-39950" y="4625657"/>
            <a:ext cx="9206700" cy="0"/>
          </a:xfrm>
          <a:prstGeom prst="straightConnector1">
            <a:avLst/>
          </a:prstGeom>
          <a:noFill/>
          <a:ln w="28575" cap="flat" cmpd="sng">
            <a:solidFill>
              <a:schemeClr val="dk1"/>
            </a:solidFill>
            <a:prstDash val="solid"/>
            <a:round/>
            <a:headEnd type="none" w="med" len="med"/>
            <a:tailEnd type="none" w="med" len="med"/>
          </a:ln>
        </p:spPr>
      </p:cxnSp>
      <p:sp>
        <p:nvSpPr>
          <p:cNvPr id="123" name="Google Shape;123;p4"/>
          <p:cNvSpPr/>
          <p:nvPr/>
        </p:nvSpPr>
        <p:spPr>
          <a:xfrm>
            <a:off x="-37000" y="4743850"/>
            <a:ext cx="9188700" cy="418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42"/>
        <p:cNvGrpSpPr/>
        <p:nvPr/>
      </p:nvGrpSpPr>
      <p:grpSpPr>
        <a:xfrm>
          <a:off x="0" y="0"/>
          <a:ext cx="0" cy="0"/>
          <a:chOff x="0" y="0"/>
          <a:chExt cx="0" cy="0"/>
        </a:xfrm>
      </p:grpSpPr>
      <p:sp>
        <p:nvSpPr>
          <p:cNvPr id="143" name="Google Shape;143;p6"/>
          <p:cNvSpPr txBox="1">
            <a:spLocks noGrp="1"/>
          </p:cNvSpPr>
          <p:nvPr>
            <p:ph type="title"/>
          </p:nvPr>
        </p:nvSpPr>
        <p:spPr>
          <a:xfrm>
            <a:off x="1655575" y="616588"/>
            <a:ext cx="58329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144" name="Google Shape;144;p6"/>
          <p:cNvGrpSpPr/>
          <p:nvPr/>
        </p:nvGrpSpPr>
        <p:grpSpPr>
          <a:xfrm>
            <a:off x="9519" y="-385687"/>
            <a:ext cx="1135875" cy="1349306"/>
            <a:chOff x="9519" y="-14212"/>
            <a:chExt cx="1135875" cy="1349306"/>
          </a:xfrm>
        </p:grpSpPr>
        <p:sp>
          <p:nvSpPr>
            <p:cNvPr id="145" name="Google Shape;145;p6"/>
            <p:cNvSpPr/>
            <p:nvPr/>
          </p:nvSpPr>
          <p:spPr>
            <a:xfrm rot="-5400000">
              <a:off x="-77854" y="1148813"/>
              <a:ext cx="273654" cy="98908"/>
            </a:xfrm>
            <a:custGeom>
              <a:avLst/>
              <a:gdLst/>
              <a:ahLst/>
              <a:cxnLst/>
              <a:rect l="l" t="t" r="r" b="b"/>
              <a:pathLst>
                <a:path w="8224" h="2282" fill="none" extrusionOk="0">
                  <a:moveTo>
                    <a:pt x="1" y="1"/>
                  </a:moveTo>
                  <a:lnTo>
                    <a:pt x="8224" y="1"/>
                  </a:lnTo>
                  <a:lnTo>
                    <a:pt x="8224" y="2281"/>
                  </a:lnTo>
                  <a:lnTo>
                    <a:pt x="1" y="2281"/>
                  </a:lnTo>
                  <a:close/>
                </a:path>
              </a:pathLst>
            </a:custGeom>
            <a:solidFill>
              <a:schemeClr val="accent1"/>
            </a:solidFill>
            <a:ln w="285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6"/>
            <p:cNvSpPr/>
            <p:nvPr/>
          </p:nvSpPr>
          <p:spPr>
            <a:xfrm rot="-5400000">
              <a:off x="225906" y="1048343"/>
              <a:ext cx="59924" cy="294976"/>
            </a:xfrm>
            <a:custGeom>
              <a:avLst/>
              <a:gdLst/>
              <a:ahLst/>
              <a:cxnLst/>
              <a:rect l="l" t="t" r="r" b="b"/>
              <a:pathLst>
                <a:path w="1801" h="3307" fill="none" extrusionOk="0">
                  <a:moveTo>
                    <a:pt x="1" y="0"/>
                  </a:moveTo>
                  <a:lnTo>
                    <a:pt x="1800" y="0"/>
                  </a:lnTo>
                  <a:lnTo>
                    <a:pt x="1800" y="3306"/>
                  </a:lnTo>
                  <a:lnTo>
                    <a:pt x="1" y="3306"/>
                  </a:lnTo>
                  <a:close/>
                </a:path>
              </a:pathLst>
            </a:custGeom>
            <a:solidFill>
              <a:schemeClr val="accent1"/>
            </a:solidFill>
            <a:ln w="285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6"/>
            <p:cNvSpPr/>
            <p:nvPr/>
          </p:nvSpPr>
          <p:spPr>
            <a:xfrm rot="-5400000">
              <a:off x="566325" y="616868"/>
              <a:ext cx="416007" cy="741943"/>
            </a:xfrm>
            <a:custGeom>
              <a:avLst/>
              <a:gdLst/>
              <a:ahLst/>
              <a:cxnLst/>
              <a:rect l="l" t="t" r="r" b="b"/>
              <a:pathLst>
                <a:path w="16217" h="27160" fill="none" extrusionOk="0">
                  <a:moveTo>
                    <a:pt x="1" y="1"/>
                  </a:moveTo>
                  <a:lnTo>
                    <a:pt x="1" y="13475"/>
                  </a:lnTo>
                  <a:cubicBezTo>
                    <a:pt x="1" y="21029"/>
                    <a:pt x="6110" y="27159"/>
                    <a:pt x="13685" y="27159"/>
                  </a:cubicBezTo>
                  <a:lnTo>
                    <a:pt x="16216" y="27159"/>
                  </a:lnTo>
                </a:path>
              </a:pathLst>
            </a:custGeom>
            <a:noFill/>
            <a:ln w="28575" cap="rnd" cmpd="sng">
              <a:solidFill>
                <a:schemeClr val="dk1"/>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8" name="Google Shape;148;p6"/>
            <p:cNvCxnSpPr/>
            <p:nvPr/>
          </p:nvCxnSpPr>
          <p:spPr>
            <a:xfrm rot="10800000">
              <a:off x="1145394" y="-14212"/>
              <a:ext cx="0" cy="790500"/>
            </a:xfrm>
            <a:prstGeom prst="straightConnector1">
              <a:avLst/>
            </a:prstGeom>
            <a:noFill/>
            <a:ln w="28575" cap="flat" cmpd="sng">
              <a:solidFill>
                <a:schemeClr val="dk1"/>
              </a:solidFill>
              <a:prstDash val="solid"/>
              <a:round/>
              <a:headEnd type="none" w="med" len="med"/>
              <a:tailEnd type="none" w="med" len="med"/>
            </a:ln>
          </p:spPr>
        </p:cxnSp>
      </p:grpSp>
      <p:grpSp>
        <p:nvGrpSpPr>
          <p:cNvPr id="149" name="Google Shape;149;p6"/>
          <p:cNvGrpSpPr/>
          <p:nvPr/>
        </p:nvGrpSpPr>
        <p:grpSpPr>
          <a:xfrm>
            <a:off x="8323500" y="-334844"/>
            <a:ext cx="851600" cy="741944"/>
            <a:chOff x="8323500" y="-334844"/>
            <a:chExt cx="851600" cy="741944"/>
          </a:xfrm>
        </p:grpSpPr>
        <p:cxnSp>
          <p:nvCxnSpPr>
            <p:cNvPr id="150" name="Google Shape;150;p6"/>
            <p:cNvCxnSpPr/>
            <p:nvPr/>
          </p:nvCxnSpPr>
          <p:spPr>
            <a:xfrm>
              <a:off x="8739500" y="407100"/>
              <a:ext cx="435600" cy="0"/>
            </a:xfrm>
            <a:prstGeom prst="straightConnector1">
              <a:avLst/>
            </a:prstGeom>
            <a:noFill/>
            <a:ln w="28575" cap="flat" cmpd="sng">
              <a:solidFill>
                <a:schemeClr val="dk1"/>
              </a:solidFill>
              <a:prstDash val="solid"/>
              <a:round/>
              <a:headEnd type="none" w="med" len="med"/>
              <a:tailEnd type="none" w="med" len="med"/>
            </a:ln>
          </p:spPr>
        </p:cxnSp>
        <p:sp>
          <p:nvSpPr>
            <p:cNvPr id="151" name="Google Shape;151;p6"/>
            <p:cNvSpPr/>
            <p:nvPr/>
          </p:nvSpPr>
          <p:spPr>
            <a:xfrm>
              <a:off x="8323500" y="-334844"/>
              <a:ext cx="416007" cy="741943"/>
            </a:xfrm>
            <a:custGeom>
              <a:avLst/>
              <a:gdLst/>
              <a:ahLst/>
              <a:cxnLst/>
              <a:rect l="l" t="t" r="r" b="b"/>
              <a:pathLst>
                <a:path w="16217" h="27160" fill="none" extrusionOk="0">
                  <a:moveTo>
                    <a:pt x="1" y="1"/>
                  </a:moveTo>
                  <a:lnTo>
                    <a:pt x="1" y="13475"/>
                  </a:lnTo>
                  <a:cubicBezTo>
                    <a:pt x="1" y="21029"/>
                    <a:pt x="6110" y="27159"/>
                    <a:pt x="13685" y="27159"/>
                  </a:cubicBezTo>
                  <a:lnTo>
                    <a:pt x="16216" y="27159"/>
                  </a:lnTo>
                </a:path>
              </a:pathLst>
            </a:custGeom>
            <a:noFill/>
            <a:ln w="28575" cap="rnd" cmpd="sng">
              <a:solidFill>
                <a:schemeClr val="dk1"/>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2" name="Google Shape;152;p6"/>
          <p:cNvSpPr/>
          <p:nvPr/>
        </p:nvSpPr>
        <p:spPr>
          <a:xfrm rot="-5400000">
            <a:off x="8214613" y="4247148"/>
            <a:ext cx="1127845" cy="741937"/>
          </a:xfrm>
          <a:custGeom>
            <a:avLst/>
            <a:gdLst/>
            <a:ahLst/>
            <a:cxnLst/>
            <a:rect l="l" t="t" r="r" b="b"/>
            <a:pathLst>
              <a:path w="69760" h="46033" fill="none" extrusionOk="0">
                <a:moveTo>
                  <a:pt x="0" y="0"/>
                </a:moveTo>
                <a:lnTo>
                  <a:pt x="0" y="0"/>
                </a:lnTo>
                <a:cubicBezTo>
                  <a:pt x="0" y="10755"/>
                  <a:pt x="8726" y="19480"/>
                  <a:pt x="19480" y="19480"/>
                </a:cubicBezTo>
                <a:lnTo>
                  <a:pt x="50280" y="19480"/>
                </a:lnTo>
                <a:cubicBezTo>
                  <a:pt x="61035" y="19480"/>
                  <a:pt x="69760" y="28205"/>
                  <a:pt x="69760" y="38960"/>
                </a:cubicBezTo>
                <a:lnTo>
                  <a:pt x="69760" y="46032"/>
                </a:lnTo>
              </a:path>
            </a:pathLst>
          </a:custGeom>
          <a:solidFill>
            <a:schemeClr val="accent1"/>
          </a:solidFill>
          <a:ln w="285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53"/>
        <p:cNvGrpSpPr/>
        <p:nvPr/>
      </p:nvGrpSpPr>
      <p:grpSpPr>
        <a:xfrm>
          <a:off x="0" y="0"/>
          <a:ext cx="0" cy="0"/>
          <a:chOff x="0" y="0"/>
          <a:chExt cx="0" cy="0"/>
        </a:xfrm>
      </p:grpSpPr>
      <p:grpSp>
        <p:nvGrpSpPr>
          <p:cNvPr id="154" name="Google Shape;154;p7"/>
          <p:cNvGrpSpPr/>
          <p:nvPr/>
        </p:nvGrpSpPr>
        <p:grpSpPr>
          <a:xfrm>
            <a:off x="270152" y="9537"/>
            <a:ext cx="273654" cy="4751063"/>
            <a:chOff x="270152" y="9537"/>
            <a:chExt cx="273654" cy="4751063"/>
          </a:xfrm>
        </p:grpSpPr>
        <p:grpSp>
          <p:nvGrpSpPr>
            <p:cNvPr id="155" name="Google Shape;155;p7"/>
            <p:cNvGrpSpPr/>
            <p:nvPr/>
          </p:nvGrpSpPr>
          <p:grpSpPr>
            <a:xfrm>
              <a:off x="270152" y="9537"/>
              <a:ext cx="273654" cy="393837"/>
              <a:chOff x="274914" y="8562"/>
              <a:chExt cx="273654" cy="393837"/>
            </a:xfrm>
          </p:grpSpPr>
          <p:sp>
            <p:nvSpPr>
              <p:cNvPr id="156" name="Google Shape;156;p7"/>
              <p:cNvSpPr/>
              <p:nvPr/>
            </p:nvSpPr>
            <p:spPr>
              <a:xfrm>
                <a:off x="274914" y="8562"/>
                <a:ext cx="273654" cy="98908"/>
              </a:xfrm>
              <a:custGeom>
                <a:avLst/>
                <a:gdLst/>
                <a:ahLst/>
                <a:cxnLst/>
                <a:rect l="l" t="t" r="r" b="b"/>
                <a:pathLst>
                  <a:path w="8224" h="2282" fill="none" extrusionOk="0">
                    <a:moveTo>
                      <a:pt x="1" y="1"/>
                    </a:moveTo>
                    <a:lnTo>
                      <a:pt x="8224" y="1"/>
                    </a:lnTo>
                    <a:lnTo>
                      <a:pt x="8224" y="2281"/>
                    </a:lnTo>
                    <a:lnTo>
                      <a:pt x="1" y="2281"/>
                    </a:lnTo>
                    <a:close/>
                  </a:path>
                </a:pathLst>
              </a:custGeom>
              <a:solidFill>
                <a:schemeClr val="accent1"/>
              </a:solidFill>
              <a:ln w="285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7"/>
              <p:cNvSpPr/>
              <p:nvPr/>
            </p:nvSpPr>
            <p:spPr>
              <a:xfrm>
                <a:off x="384214" y="107423"/>
                <a:ext cx="59924" cy="294976"/>
              </a:xfrm>
              <a:custGeom>
                <a:avLst/>
                <a:gdLst/>
                <a:ahLst/>
                <a:cxnLst/>
                <a:rect l="l" t="t" r="r" b="b"/>
                <a:pathLst>
                  <a:path w="1801" h="3307" fill="none" extrusionOk="0">
                    <a:moveTo>
                      <a:pt x="1" y="0"/>
                    </a:moveTo>
                    <a:lnTo>
                      <a:pt x="1800" y="0"/>
                    </a:lnTo>
                    <a:lnTo>
                      <a:pt x="1800" y="3306"/>
                    </a:lnTo>
                    <a:lnTo>
                      <a:pt x="1" y="3306"/>
                    </a:lnTo>
                    <a:close/>
                  </a:path>
                </a:pathLst>
              </a:custGeom>
              <a:solidFill>
                <a:schemeClr val="accent1"/>
              </a:solidFill>
              <a:ln w="285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58" name="Google Shape;158;p7"/>
            <p:cNvCxnSpPr/>
            <p:nvPr/>
          </p:nvCxnSpPr>
          <p:spPr>
            <a:xfrm rot="10800000">
              <a:off x="407100" y="414200"/>
              <a:ext cx="0" cy="4346400"/>
            </a:xfrm>
            <a:prstGeom prst="straightConnector1">
              <a:avLst/>
            </a:prstGeom>
            <a:noFill/>
            <a:ln w="28575" cap="flat" cmpd="sng">
              <a:solidFill>
                <a:schemeClr val="dk1"/>
              </a:solidFill>
              <a:prstDash val="solid"/>
              <a:round/>
              <a:headEnd type="none" w="med" len="med"/>
              <a:tailEnd type="none" w="med" len="med"/>
            </a:ln>
          </p:spPr>
        </p:cxnSp>
      </p:grpSp>
      <p:sp>
        <p:nvSpPr>
          <p:cNvPr id="159" name="Google Shape;159;p7"/>
          <p:cNvSpPr txBox="1">
            <a:spLocks noGrp="1"/>
          </p:cNvSpPr>
          <p:nvPr>
            <p:ph type="body" idx="1"/>
          </p:nvPr>
        </p:nvSpPr>
        <p:spPr>
          <a:xfrm>
            <a:off x="924451" y="1568175"/>
            <a:ext cx="3142200" cy="1645200"/>
          </a:xfrm>
          <a:prstGeom prst="rect">
            <a:avLst/>
          </a:prstGeom>
        </p:spPr>
        <p:txBody>
          <a:bodyPr spcFirstLastPara="1" wrap="square" lIns="91425" tIns="91425" rIns="91425" bIns="91425" anchor="t" anchorCtr="0">
            <a:noAutofit/>
          </a:bodyPr>
          <a:lstStyle>
            <a:lvl1pPr marL="457200" lvl="0" indent="-330200" algn="ctr">
              <a:spcBef>
                <a:spcPts val="0"/>
              </a:spcBef>
              <a:spcAft>
                <a:spcPts val="0"/>
              </a:spcAft>
              <a:buSzPts val="1600"/>
              <a:buChar char="●"/>
              <a:defRPr sz="1600"/>
            </a:lvl1pPr>
            <a:lvl2pPr marL="914400" lvl="1" indent="-330200">
              <a:spcBef>
                <a:spcPts val="1600"/>
              </a:spcBef>
              <a:spcAft>
                <a:spcPts val="0"/>
              </a:spcAft>
              <a:buSzPts val="1600"/>
              <a:buChar char="○"/>
              <a:defRPr sz="1600"/>
            </a:lvl2pPr>
            <a:lvl3pPr marL="1371600" lvl="2" indent="-330200">
              <a:spcBef>
                <a:spcPts val="1600"/>
              </a:spcBef>
              <a:spcAft>
                <a:spcPts val="0"/>
              </a:spcAft>
              <a:buSzPts val="1600"/>
              <a:buChar char="■"/>
              <a:defRPr sz="1600"/>
            </a:lvl3pPr>
            <a:lvl4pPr marL="1828800" lvl="3" indent="-330200">
              <a:spcBef>
                <a:spcPts val="1600"/>
              </a:spcBef>
              <a:spcAft>
                <a:spcPts val="0"/>
              </a:spcAft>
              <a:buSzPts val="1600"/>
              <a:buChar char="●"/>
              <a:defRPr sz="1600"/>
            </a:lvl4pPr>
            <a:lvl5pPr marL="2286000" lvl="4" indent="-330200">
              <a:spcBef>
                <a:spcPts val="1600"/>
              </a:spcBef>
              <a:spcAft>
                <a:spcPts val="0"/>
              </a:spcAft>
              <a:buSzPts val="1600"/>
              <a:buChar char="○"/>
              <a:defRPr sz="1600"/>
            </a:lvl5pPr>
            <a:lvl6pPr marL="2743200" lvl="5" indent="-330200">
              <a:spcBef>
                <a:spcPts val="1600"/>
              </a:spcBef>
              <a:spcAft>
                <a:spcPts val="0"/>
              </a:spcAft>
              <a:buSzPts val="1600"/>
              <a:buChar char="■"/>
              <a:defRPr sz="1600"/>
            </a:lvl6pPr>
            <a:lvl7pPr marL="3200400" lvl="6" indent="-330200">
              <a:spcBef>
                <a:spcPts val="1600"/>
              </a:spcBef>
              <a:spcAft>
                <a:spcPts val="0"/>
              </a:spcAft>
              <a:buSzPts val="1600"/>
              <a:buChar char="●"/>
              <a:defRPr sz="1600"/>
            </a:lvl7pPr>
            <a:lvl8pPr marL="3657600" lvl="7" indent="-330200">
              <a:spcBef>
                <a:spcPts val="1600"/>
              </a:spcBef>
              <a:spcAft>
                <a:spcPts val="0"/>
              </a:spcAft>
              <a:buSzPts val="1600"/>
              <a:buChar char="○"/>
              <a:defRPr sz="1600"/>
            </a:lvl8pPr>
            <a:lvl9pPr marL="4114800" lvl="8" indent="-330200">
              <a:spcBef>
                <a:spcPts val="1600"/>
              </a:spcBef>
              <a:spcAft>
                <a:spcPts val="1600"/>
              </a:spcAft>
              <a:buSzPts val="1600"/>
              <a:buChar char="■"/>
              <a:defRPr sz="1600"/>
            </a:lvl9pPr>
          </a:lstStyle>
          <a:p>
            <a:endParaRPr/>
          </a:p>
        </p:txBody>
      </p:sp>
      <p:sp>
        <p:nvSpPr>
          <p:cNvPr id="160" name="Google Shape;160;p7"/>
          <p:cNvSpPr txBox="1">
            <a:spLocks noGrp="1"/>
          </p:cNvSpPr>
          <p:nvPr>
            <p:ph type="title"/>
          </p:nvPr>
        </p:nvSpPr>
        <p:spPr>
          <a:xfrm>
            <a:off x="841500" y="614900"/>
            <a:ext cx="33081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61" name="Google Shape;161;p7"/>
          <p:cNvSpPr/>
          <p:nvPr/>
        </p:nvSpPr>
        <p:spPr>
          <a:xfrm>
            <a:off x="-11850" y="4736400"/>
            <a:ext cx="9167700" cy="418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73"/>
        <p:cNvGrpSpPr/>
        <p:nvPr/>
      </p:nvGrpSpPr>
      <p:grpSpPr>
        <a:xfrm>
          <a:off x="0" y="0"/>
          <a:ext cx="0" cy="0"/>
          <a:chOff x="0" y="0"/>
          <a:chExt cx="0" cy="0"/>
        </a:xfrm>
      </p:grpSpPr>
      <p:sp>
        <p:nvSpPr>
          <p:cNvPr id="174" name="Google Shape;174;p9"/>
          <p:cNvSpPr txBox="1">
            <a:spLocks noGrp="1"/>
          </p:cNvSpPr>
          <p:nvPr>
            <p:ph type="body" idx="1"/>
          </p:nvPr>
        </p:nvSpPr>
        <p:spPr>
          <a:xfrm>
            <a:off x="1519225" y="1548790"/>
            <a:ext cx="6105600" cy="1203900"/>
          </a:xfrm>
          <a:prstGeom prst="rect">
            <a:avLst/>
          </a:prstGeom>
        </p:spPr>
        <p:txBody>
          <a:bodyPr spcFirstLastPara="1" wrap="square" lIns="91425" tIns="91425" rIns="91425" bIns="91425" anchor="t" anchorCtr="0">
            <a:noAutofit/>
          </a:bodyPr>
          <a:lstStyle>
            <a:lvl1pPr marL="457200" lvl="0" indent="-330200" algn="ctr" rtl="0">
              <a:spcBef>
                <a:spcPts val="0"/>
              </a:spcBef>
              <a:spcAft>
                <a:spcPts val="0"/>
              </a:spcAft>
              <a:buSzPts val="1600"/>
              <a:buChar char="●"/>
              <a:defRPr sz="1600"/>
            </a:lvl1pPr>
            <a:lvl2pPr marL="914400" lvl="1" indent="-330200" rtl="0">
              <a:spcBef>
                <a:spcPts val="1600"/>
              </a:spcBef>
              <a:spcAft>
                <a:spcPts val="0"/>
              </a:spcAft>
              <a:buSzPts val="1600"/>
              <a:buChar char="○"/>
              <a:defRPr sz="1600"/>
            </a:lvl2pPr>
            <a:lvl3pPr marL="1371600" lvl="2" indent="-330200" rtl="0">
              <a:spcBef>
                <a:spcPts val="1600"/>
              </a:spcBef>
              <a:spcAft>
                <a:spcPts val="0"/>
              </a:spcAft>
              <a:buSzPts val="1600"/>
              <a:buChar char="■"/>
              <a:defRPr sz="1600"/>
            </a:lvl3pPr>
            <a:lvl4pPr marL="1828800" lvl="3" indent="-330200" rtl="0">
              <a:spcBef>
                <a:spcPts val="1600"/>
              </a:spcBef>
              <a:spcAft>
                <a:spcPts val="0"/>
              </a:spcAft>
              <a:buSzPts val="1600"/>
              <a:buChar char="●"/>
              <a:defRPr sz="1600"/>
            </a:lvl4pPr>
            <a:lvl5pPr marL="2286000" lvl="4" indent="-330200" rtl="0">
              <a:spcBef>
                <a:spcPts val="1600"/>
              </a:spcBef>
              <a:spcAft>
                <a:spcPts val="0"/>
              </a:spcAft>
              <a:buSzPts val="1600"/>
              <a:buChar char="○"/>
              <a:defRPr sz="1600"/>
            </a:lvl5pPr>
            <a:lvl6pPr marL="2743200" lvl="5" indent="-330200" rtl="0">
              <a:spcBef>
                <a:spcPts val="1600"/>
              </a:spcBef>
              <a:spcAft>
                <a:spcPts val="0"/>
              </a:spcAft>
              <a:buSzPts val="1600"/>
              <a:buChar char="■"/>
              <a:defRPr sz="1600"/>
            </a:lvl6pPr>
            <a:lvl7pPr marL="3200400" lvl="6" indent="-330200" rtl="0">
              <a:spcBef>
                <a:spcPts val="1600"/>
              </a:spcBef>
              <a:spcAft>
                <a:spcPts val="0"/>
              </a:spcAft>
              <a:buSzPts val="1600"/>
              <a:buChar char="●"/>
              <a:defRPr sz="1600"/>
            </a:lvl7pPr>
            <a:lvl8pPr marL="3657600" lvl="7" indent="-330200" rtl="0">
              <a:spcBef>
                <a:spcPts val="1600"/>
              </a:spcBef>
              <a:spcAft>
                <a:spcPts val="0"/>
              </a:spcAft>
              <a:buSzPts val="1600"/>
              <a:buChar char="○"/>
              <a:defRPr sz="1600"/>
            </a:lvl8pPr>
            <a:lvl9pPr marL="4114800" lvl="8" indent="-330200" rtl="0">
              <a:spcBef>
                <a:spcPts val="1600"/>
              </a:spcBef>
              <a:spcAft>
                <a:spcPts val="1600"/>
              </a:spcAft>
              <a:buSzPts val="1600"/>
              <a:buChar char="■"/>
              <a:defRPr sz="1600"/>
            </a:lvl9pPr>
          </a:lstStyle>
          <a:p>
            <a:endParaRPr/>
          </a:p>
        </p:txBody>
      </p:sp>
      <p:sp>
        <p:nvSpPr>
          <p:cNvPr id="175" name="Google Shape;175;p9"/>
          <p:cNvSpPr txBox="1">
            <a:spLocks noGrp="1"/>
          </p:cNvSpPr>
          <p:nvPr>
            <p:ph type="title"/>
          </p:nvPr>
        </p:nvSpPr>
        <p:spPr>
          <a:xfrm>
            <a:off x="2917955" y="614900"/>
            <a:ext cx="33081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cxnSp>
        <p:nvCxnSpPr>
          <p:cNvPr id="176" name="Google Shape;176;p9"/>
          <p:cNvCxnSpPr/>
          <p:nvPr/>
        </p:nvCxnSpPr>
        <p:spPr>
          <a:xfrm>
            <a:off x="-39950" y="4625657"/>
            <a:ext cx="9206700" cy="0"/>
          </a:xfrm>
          <a:prstGeom prst="straightConnector1">
            <a:avLst/>
          </a:prstGeom>
          <a:noFill/>
          <a:ln w="28575" cap="flat" cmpd="sng">
            <a:solidFill>
              <a:schemeClr val="dk1"/>
            </a:solidFill>
            <a:prstDash val="solid"/>
            <a:round/>
            <a:headEnd type="none" w="med" len="med"/>
            <a:tailEnd type="none" w="med" len="med"/>
          </a:ln>
        </p:spPr>
      </p:cxnSp>
      <p:sp>
        <p:nvSpPr>
          <p:cNvPr id="177" name="Google Shape;177;p9"/>
          <p:cNvSpPr/>
          <p:nvPr/>
        </p:nvSpPr>
        <p:spPr>
          <a:xfrm>
            <a:off x="-11850" y="4736400"/>
            <a:ext cx="9167700" cy="418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8" name="Google Shape;178;p9"/>
          <p:cNvGrpSpPr/>
          <p:nvPr/>
        </p:nvGrpSpPr>
        <p:grpSpPr>
          <a:xfrm rot="10800000">
            <a:off x="8600601" y="0"/>
            <a:ext cx="963555" cy="2572493"/>
            <a:chOff x="-912" y="2571000"/>
            <a:chExt cx="963555" cy="2572493"/>
          </a:xfrm>
        </p:grpSpPr>
        <p:sp>
          <p:nvSpPr>
            <p:cNvPr id="179" name="Google Shape;179;p9"/>
            <p:cNvSpPr/>
            <p:nvPr/>
          </p:nvSpPr>
          <p:spPr>
            <a:xfrm rot="10800000">
              <a:off x="688989" y="5044586"/>
              <a:ext cx="273654" cy="98908"/>
            </a:xfrm>
            <a:custGeom>
              <a:avLst/>
              <a:gdLst/>
              <a:ahLst/>
              <a:cxnLst/>
              <a:rect l="l" t="t" r="r" b="b"/>
              <a:pathLst>
                <a:path w="8224" h="2282" fill="none" extrusionOk="0">
                  <a:moveTo>
                    <a:pt x="1" y="1"/>
                  </a:moveTo>
                  <a:lnTo>
                    <a:pt x="8224" y="1"/>
                  </a:lnTo>
                  <a:lnTo>
                    <a:pt x="8224" y="2281"/>
                  </a:lnTo>
                  <a:lnTo>
                    <a:pt x="1" y="2281"/>
                  </a:lnTo>
                  <a:close/>
                </a:path>
              </a:pathLst>
            </a:custGeom>
            <a:solidFill>
              <a:schemeClr val="accent1"/>
            </a:solidFill>
            <a:ln w="285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9"/>
            <p:cNvSpPr/>
            <p:nvPr/>
          </p:nvSpPr>
          <p:spPr>
            <a:xfrm rot="10800000">
              <a:off x="793419" y="4749656"/>
              <a:ext cx="59924" cy="294976"/>
            </a:xfrm>
            <a:custGeom>
              <a:avLst/>
              <a:gdLst/>
              <a:ahLst/>
              <a:cxnLst/>
              <a:rect l="l" t="t" r="r" b="b"/>
              <a:pathLst>
                <a:path w="1801" h="3307" fill="none" extrusionOk="0">
                  <a:moveTo>
                    <a:pt x="1" y="0"/>
                  </a:moveTo>
                  <a:lnTo>
                    <a:pt x="1800" y="0"/>
                  </a:lnTo>
                  <a:lnTo>
                    <a:pt x="1800" y="3306"/>
                  </a:lnTo>
                  <a:lnTo>
                    <a:pt x="1" y="3306"/>
                  </a:lnTo>
                  <a:close/>
                </a:path>
              </a:pathLst>
            </a:custGeom>
            <a:solidFill>
              <a:schemeClr val="accent1"/>
            </a:solidFill>
            <a:ln w="285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9"/>
            <p:cNvSpPr/>
            <p:nvPr/>
          </p:nvSpPr>
          <p:spPr>
            <a:xfrm rot="10800000">
              <a:off x="412148" y="2571787"/>
              <a:ext cx="416007" cy="741943"/>
            </a:xfrm>
            <a:custGeom>
              <a:avLst/>
              <a:gdLst/>
              <a:ahLst/>
              <a:cxnLst/>
              <a:rect l="l" t="t" r="r" b="b"/>
              <a:pathLst>
                <a:path w="16217" h="27160" fill="none" extrusionOk="0">
                  <a:moveTo>
                    <a:pt x="1" y="1"/>
                  </a:moveTo>
                  <a:lnTo>
                    <a:pt x="1" y="13475"/>
                  </a:lnTo>
                  <a:cubicBezTo>
                    <a:pt x="1" y="21029"/>
                    <a:pt x="6110" y="27159"/>
                    <a:pt x="13685" y="27159"/>
                  </a:cubicBezTo>
                  <a:lnTo>
                    <a:pt x="16216" y="27159"/>
                  </a:lnTo>
                </a:path>
              </a:pathLst>
            </a:custGeom>
            <a:noFill/>
            <a:ln w="28575" cap="rnd" cmpd="sng">
              <a:solidFill>
                <a:schemeClr val="dk1"/>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2" name="Google Shape;182;p9"/>
            <p:cNvCxnSpPr/>
            <p:nvPr/>
          </p:nvCxnSpPr>
          <p:spPr>
            <a:xfrm rot="10800000">
              <a:off x="-912" y="2571000"/>
              <a:ext cx="450900" cy="0"/>
            </a:xfrm>
            <a:prstGeom prst="straightConnector1">
              <a:avLst/>
            </a:prstGeom>
            <a:noFill/>
            <a:ln w="28575" cap="flat" cmpd="sng">
              <a:solidFill>
                <a:schemeClr val="dk1"/>
              </a:solidFill>
              <a:prstDash val="solid"/>
              <a:round/>
              <a:headEnd type="none" w="med" len="med"/>
              <a:tailEnd type="none" w="med" len="med"/>
            </a:ln>
          </p:spPr>
        </p:cxnSp>
        <p:cxnSp>
          <p:nvCxnSpPr>
            <p:cNvPr id="183" name="Google Shape;183;p9"/>
            <p:cNvCxnSpPr/>
            <p:nvPr/>
          </p:nvCxnSpPr>
          <p:spPr>
            <a:xfrm>
              <a:off x="827175" y="3276600"/>
              <a:ext cx="0" cy="1484400"/>
            </a:xfrm>
            <a:prstGeom prst="straightConnector1">
              <a:avLst/>
            </a:prstGeom>
            <a:noFill/>
            <a:ln w="28575" cap="flat" cmpd="sng">
              <a:solidFill>
                <a:schemeClr val="dk1"/>
              </a:solidFill>
              <a:prstDash val="solid"/>
              <a:round/>
              <a:headEnd type="none" w="med" len="med"/>
              <a:tailEnd type="none" w="med" len="med"/>
            </a:ln>
          </p:spPr>
        </p:cxnSp>
      </p:grpSp>
      <p:grpSp>
        <p:nvGrpSpPr>
          <p:cNvPr id="184" name="Google Shape;184;p9"/>
          <p:cNvGrpSpPr/>
          <p:nvPr/>
        </p:nvGrpSpPr>
        <p:grpSpPr>
          <a:xfrm rot="10800000" flipH="1">
            <a:off x="-410456" y="0"/>
            <a:ext cx="963555" cy="2572493"/>
            <a:chOff x="-912" y="2571000"/>
            <a:chExt cx="963555" cy="2572493"/>
          </a:xfrm>
        </p:grpSpPr>
        <p:sp>
          <p:nvSpPr>
            <p:cNvPr id="185" name="Google Shape;185;p9"/>
            <p:cNvSpPr/>
            <p:nvPr/>
          </p:nvSpPr>
          <p:spPr>
            <a:xfrm rot="10800000">
              <a:off x="688989" y="5044586"/>
              <a:ext cx="273654" cy="98908"/>
            </a:xfrm>
            <a:custGeom>
              <a:avLst/>
              <a:gdLst/>
              <a:ahLst/>
              <a:cxnLst/>
              <a:rect l="l" t="t" r="r" b="b"/>
              <a:pathLst>
                <a:path w="8224" h="2282" fill="none" extrusionOk="0">
                  <a:moveTo>
                    <a:pt x="1" y="1"/>
                  </a:moveTo>
                  <a:lnTo>
                    <a:pt x="8224" y="1"/>
                  </a:lnTo>
                  <a:lnTo>
                    <a:pt x="8224" y="2281"/>
                  </a:lnTo>
                  <a:lnTo>
                    <a:pt x="1" y="2281"/>
                  </a:lnTo>
                  <a:close/>
                </a:path>
              </a:pathLst>
            </a:custGeom>
            <a:solidFill>
              <a:schemeClr val="accent1"/>
            </a:solidFill>
            <a:ln w="285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9"/>
            <p:cNvSpPr/>
            <p:nvPr/>
          </p:nvSpPr>
          <p:spPr>
            <a:xfrm rot="10800000">
              <a:off x="793419" y="4749656"/>
              <a:ext cx="59924" cy="294976"/>
            </a:xfrm>
            <a:custGeom>
              <a:avLst/>
              <a:gdLst/>
              <a:ahLst/>
              <a:cxnLst/>
              <a:rect l="l" t="t" r="r" b="b"/>
              <a:pathLst>
                <a:path w="1801" h="3307" fill="none" extrusionOk="0">
                  <a:moveTo>
                    <a:pt x="1" y="0"/>
                  </a:moveTo>
                  <a:lnTo>
                    <a:pt x="1800" y="0"/>
                  </a:lnTo>
                  <a:lnTo>
                    <a:pt x="1800" y="3306"/>
                  </a:lnTo>
                  <a:lnTo>
                    <a:pt x="1" y="3306"/>
                  </a:lnTo>
                  <a:close/>
                </a:path>
              </a:pathLst>
            </a:custGeom>
            <a:solidFill>
              <a:schemeClr val="accent1"/>
            </a:solidFill>
            <a:ln w="285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9"/>
            <p:cNvSpPr/>
            <p:nvPr/>
          </p:nvSpPr>
          <p:spPr>
            <a:xfrm rot="10800000">
              <a:off x="412148" y="2571787"/>
              <a:ext cx="416007" cy="741943"/>
            </a:xfrm>
            <a:custGeom>
              <a:avLst/>
              <a:gdLst/>
              <a:ahLst/>
              <a:cxnLst/>
              <a:rect l="l" t="t" r="r" b="b"/>
              <a:pathLst>
                <a:path w="16217" h="27160" fill="none" extrusionOk="0">
                  <a:moveTo>
                    <a:pt x="1" y="1"/>
                  </a:moveTo>
                  <a:lnTo>
                    <a:pt x="1" y="13475"/>
                  </a:lnTo>
                  <a:cubicBezTo>
                    <a:pt x="1" y="21029"/>
                    <a:pt x="6110" y="27159"/>
                    <a:pt x="13685" y="27159"/>
                  </a:cubicBezTo>
                  <a:lnTo>
                    <a:pt x="16216" y="27159"/>
                  </a:lnTo>
                </a:path>
              </a:pathLst>
            </a:custGeom>
            <a:noFill/>
            <a:ln w="28575" cap="rnd" cmpd="sng">
              <a:solidFill>
                <a:schemeClr val="dk1"/>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8" name="Google Shape;188;p9"/>
            <p:cNvCxnSpPr/>
            <p:nvPr/>
          </p:nvCxnSpPr>
          <p:spPr>
            <a:xfrm rot="10800000">
              <a:off x="-912" y="2571000"/>
              <a:ext cx="450900" cy="0"/>
            </a:xfrm>
            <a:prstGeom prst="straightConnector1">
              <a:avLst/>
            </a:prstGeom>
            <a:noFill/>
            <a:ln w="28575" cap="flat" cmpd="sng">
              <a:solidFill>
                <a:schemeClr val="dk1"/>
              </a:solidFill>
              <a:prstDash val="solid"/>
              <a:round/>
              <a:headEnd type="none" w="med" len="med"/>
              <a:tailEnd type="none" w="med" len="med"/>
            </a:ln>
          </p:spPr>
        </p:cxnSp>
        <p:cxnSp>
          <p:nvCxnSpPr>
            <p:cNvPr id="189" name="Google Shape;189;p9"/>
            <p:cNvCxnSpPr/>
            <p:nvPr/>
          </p:nvCxnSpPr>
          <p:spPr>
            <a:xfrm>
              <a:off x="827175" y="3276600"/>
              <a:ext cx="0" cy="1484400"/>
            </a:xfrm>
            <a:prstGeom prst="straightConnector1">
              <a:avLst/>
            </a:prstGeom>
            <a:noFill/>
            <a:ln w="28575" cap="flat" cmpd="sng">
              <a:solidFill>
                <a:schemeClr val="dk1"/>
              </a:solidFill>
              <a:prstDash val="solid"/>
              <a:round/>
              <a:headEnd type="none" w="med" len="med"/>
              <a:tailEnd type="none" w="med" len="med"/>
            </a:ln>
          </p:spPr>
        </p:cxn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90"/>
        <p:cNvGrpSpPr/>
        <p:nvPr/>
      </p:nvGrpSpPr>
      <p:grpSpPr>
        <a:xfrm>
          <a:off x="0" y="0"/>
          <a:ext cx="0" cy="0"/>
          <a:chOff x="0" y="0"/>
          <a:chExt cx="0" cy="0"/>
        </a:xfrm>
      </p:grpSpPr>
      <p:sp>
        <p:nvSpPr>
          <p:cNvPr id="191" name="Google Shape;191;p10"/>
          <p:cNvSpPr txBox="1">
            <a:spLocks noGrp="1"/>
          </p:cNvSpPr>
          <p:nvPr>
            <p:ph type="title"/>
          </p:nvPr>
        </p:nvSpPr>
        <p:spPr>
          <a:xfrm>
            <a:off x="731074" y="611816"/>
            <a:ext cx="8036100" cy="5727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434343"/>
              </a:buClr>
              <a:buSzPts val="2400"/>
              <a:buNone/>
              <a:defRPr>
                <a:solidFill>
                  <a:schemeClr val="dk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cxnSp>
        <p:nvCxnSpPr>
          <p:cNvPr id="192" name="Google Shape;192;p10"/>
          <p:cNvCxnSpPr/>
          <p:nvPr/>
        </p:nvCxnSpPr>
        <p:spPr>
          <a:xfrm>
            <a:off x="-46412" y="4619195"/>
            <a:ext cx="9206700" cy="0"/>
          </a:xfrm>
          <a:prstGeom prst="straightConnector1">
            <a:avLst/>
          </a:prstGeom>
          <a:noFill/>
          <a:ln w="28575" cap="flat" cmpd="sng">
            <a:solidFill>
              <a:schemeClr val="dk1"/>
            </a:solidFill>
            <a:prstDash val="solid"/>
            <a:round/>
            <a:headEnd type="none" w="med" len="med"/>
            <a:tailEnd type="none" w="med" len="med"/>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Quote">
  <p:cSld name="TITLE_AND_BODY_2_1">
    <p:spTree>
      <p:nvGrpSpPr>
        <p:cNvPr id="1" name="Shape 296"/>
        <p:cNvGrpSpPr/>
        <p:nvPr/>
      </p:nvGrpSpPr>
      <p:grpSpPr>
        <a:xfrm>
          <a:off x="0" y="0"/>
          <a:ext cx="0" cy="0"/>
          <a:chOff x="0" y="0"/>
          <a:chExt cx="0" cy="0"/>
        </a:xfrm>
      </p:grpSpPr>
      <p:sp>
        <p:nvSpPr>
          <p:cNvPr id="297" name="Google Shape;297;p20"/>
          <p:cNvSpPr txBox="1">
            <a:spLocks noGrp="1"/>
          </p:cNvSpPr>
          <p:nvPr>
            <p:ph type="title"/>
          </p:nvPr>
        </p:nvSpPr>
        <p:spPr>
          <a:xfrm>
            <a:off x="3263100" y="3264475"/>
            <a:ext cx="2617800" cy="465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20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298" name="Google Shape;298;p20"/>
          <p:cNvSpPr txBox="1">
            <a:spLocks noGrp="1"/>
          </p:cNvSpPr>
          <p:nvPr>
            <p:ph type="subTitle" idx="1"/>
          </p:nvPr>
        </p:nvSpPr>
        <p:spPr>
          <a:xfrm>
            <a:off x="2385150" y="1198475"/>
            <a:ext cx="4373700" cy="1761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None/>
              <a:defRPr sz="24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299" name="Google Shape;299;p20"/>
          <p:cNvSpPr/>
          <p:nvPr/>
        </p:nvSpPr>
        <p:spPr>
          <a:xfrm>
            <a:off x="0" y="4736400"/>
            <a:ext cx="9144000" cy="418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0" name="Google Shape;300;p20"/>
          <p:cNvGrpSpPr/>
          <p:nvPr/>
        </p:nvGrpSpPr>
        <p:grpSpPr>
          <a:xfrm>
            <a:off x="-39750" y="407100"/>
            <a:ext cx="9227728" cy="3915909"/>
            <a:chOff x="-39750" y="407100"/>
            <a:chExt cx="9227728" cy="3915909"/>
          </a:xfrm>
        </p:grpSpPr>
        <p:cxnSp>
          <p:nvCxnSpPr>
            <p:cNvPr id="301" name="Google Shape;301;p20"/>
            <p:cNvCxnSpPr/>
            <p:nvPr/>
          </p:nvCxnSpPr>
          <p:spPr>
            <a:xfrm>
              <a:off x="1176025" y="3126199"/>
              <a:ext cx="6762000" cy="0"/>
            </a:xfrm>
            <a:prstGeom prst="straightConnector1">
              <a:avLst/>
            </a:prstGeom>
            <a:noFill/>
            <a:ln w="28575" cap="flat" cmpd="sng">
              <a:solidFill>
                <a:schemeClr val="dk1"/>
              </a:solidFill>
              <a:prstDash val="solid"/>
              <a:round/>
              <a:headEnd type="none" w="med" len="med"/>
              <a:tailEnd type="none" w="med" len="med"/>
            </a:ln>
          </p:spPr>
        </p:cxnSp>
        <p:sp>
          <p:nvSpPr>
            <p:cNvPr id="302" name="Google Shape;302;p20"/>
            <p:cNvSpPr/>
            <p:nvPr/>
          </p:nvSpPr>
          <p:spPr>
            <a:xfrm>
              <a:off x="826243" y="2384199"/>
              <a:ext cx="416007" cy="741943"/>
            </a:xfrm>
            <a:custGeom>
              <a:avLst/>
              <a:gdLst/>
              <a:ahLst/>
              <a:cxnLst/>
              <a:rect l="l" t="t" r="r" b="b"/>
              <a:pathLst>
                <a:path w="16217" h="27160" fill="none" extrusionOk="0">
                  <a:moveTo>
                    <a:pt x="1" y="1"/>
                  </a:moveTo>
                  <a:lnTo>
                    <a:pt x="1" y="13475"/>
                  </a:lnTo>
                  <a:cubicBezTo>
                    <a:pt x="1" y="21029"/>
                    <a:pt x="6110" y="27159"/>
                    <a:pt x="13685" y="27159"/>
                  </a:cubicBezTo>
                  <a:lnTo>
                    <a:pt x="16216" y="27159"/>
                  </a:lnTo>
                </a:path>
              </a:pathLst>
            </a:custGeom>
            <a:noFill/>
            <a:ln w="28575" cap="rnd" cmpd="sng">
              <a:solidFill>
                <a:schemeClr val="dk1"/>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03" name="Google Shape;303;p20"/>
            <p:cNvCxnSpPr/>
            <p:nvPr/>
          </p:nvCxnSpPr>
          <p:spPr>
            <a:xfrm rot="10800000">
              <a:off x="-39750" y="407100"/>
              <a:ext cx="537300" cy="0"/>
            </a:xfrm>
            <a:prstGeom prst="straightConnector1">
              <a:avLst/>
            </a:prstGeom>
            <a:noFill/>
            <a:ln w="28575" cap="flat" cmpd="sng">
              <a:solidFill>
                <a:schemeClr val="dk1"/>
              </a:solidFill>
              <a:prstDash val="solid"/>
              <a:round/>
              <a:headEnd type="none" w="med" len="med"/>
              <a:tailEnd type="none" w="med" len="med"/>
            </a:ln>
          </p:spPr>
        </p:cxnSp>
        <p:sp>
          <p:nvSpPr>
            <p:cNvPr id="304" name="Google Shape;304;p20"/>
            <p:cNvSpPr/>
            <p:nvPr/>
          </p:nvSpPr>
          <p:spPr>
            <a:xfrm rot="10800000">
              <a:off x="410231" y="407100"/>
              <a:ext cx="416007" cy="741943"/>
            </a:xfrm>
            <a:custGeom>
              <a:avLst/>
              <a:gdLst/>
              <a:ahLst/>
              <a:cxnLst/>
              <a:rect l="l" t="t" r="r" b="b"/>
              <a:pathLst>
                <a:path w="16217" h="27160" fill="none" extrusionOk="0">
                  <a:moveTo>
                    <a:pt x="1" y="1"/>
                  </a:moveTo>
                  <a:lnTo>
                    <a:pt x="1" y="13475"/>
                  </a:lnTo>
                  <a:cubicBezTo>
                    <a:pt x="1" y="21029"/>
                    <a:pt x="6110" y="27159"/>
                    <a:pt x="13685" y="27159"/>
                  </a:cubicBezTo>
                  <a:lnTo>
                    <a:pt x="16216" y="27159"/>
                  </a:lnTo>
                </a:path>
              </a:pathLst>
            </a:custGeom>
            <a:noFill/>
            <a:ln w="28575" cap="rnd" cmpd="sng">
              <a:solidFill>
                <a:schemeClr val="dk1"/>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05" name="Google Shape;305;p20"/>
            <p:cNvCxnSpPr/>
            <p:nvPr/>
          </p:nvCxnSpPr>
          <p:spPr>
            <a:xfrm>
              <a:off x="827100" y="1066175"/>
              <a:ext cx="0" cy="1389300"/>
            </a:xfrm>
            <a:prstGeom prst="straightConnector1">
              <a:avLst/>
            </a:prstGeom>
            <a:noFill/>
            <a:ln w="28575" cap="flat" cmpd="sng">
              <a:solidFill>
                <a:schemeClr val="dk1"/>
              </a:solidFill>
              <a:prstDash val="solid"/>
              <a:round/>
              <a:headEnd type="none" w="med" len="med"/>
              <a:tailEnd type="none" w="med" len="med"/>
            </a:ln>
          </p:spPr>
        </p:cxnSp>
        <p:sp>
          <p:nvSpPr>
            <p:cNvPr id="306" name="Google Shape;306;p20"/>
            <p:cNvSpPr/>
            <p:nvPr/>
          </p:nvSpPr>
          <p:spPr>
            <a:xfrm rot="10800000">
              <a:off x="7905979" y="3125568"/>
              <a:ext cx="416007" cy="741943"/>
            </a:xfrm>
            <a:custGeom>
              <a:avLst/>
              <a:gdLst/>
              <a:ahLst/>
              <a:cxnLst/>
              <a:rect l="l" t="t" r="r" b="b"/>
              <a:pathLst>
                <a:path w="16217" h="27160" fill="none" extrusionOk="0">
                  <a:moveTo>
                    <a:pt x="1" y="1"/>
                  </a:moveTo>
                  <a:lnTo>
                    <a:pt x="1" y="13475"/>
                  </a:lnTo>
                  <a:cubicBezTo>
                    <a:pt x="1" y="21029"/>
                    <a:pt x="6110" y="27159"/>
                    <a:pt x="13685" y="27159"/>
                  </a:cubicBezTo>
                  <a:lnTo>
                    <a:pt x="16216" y="27159"/>
                  </a:lnTo>
                </a:path>
              </a:pathLst>
            </a:custGeom>
            <a:noFill/>
            <a:ln w="28575" cap="rnd" cmpd="sng">
              <a:solidFill>
                <a:schemeClr val="dk1"/>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07" name="Google Shape;307;p20"/>
            <p:cNvCxnSpPr/>
            <p:nvPr/>
          </p:nvCxnSpPr>
          <p:spPr>
            <a:xfrm>
              <a:off x="8650678" y="4323009"/>
              <a:ext cx="537300" cy="0"/>
            </a:xfrm>
            <a:prstGeom prst="straightConnector1">
              <a:avLst/>
            </a:prstGeom>
            <a:noFill/>
            <a:ln w="28575" cap="flat" cmpd="sng">
              <a:solidFill>
                <a:schemeClr val="dk1"/>
              </a:solidFill>
              <a:prstDash val="solid"/>
              <a:round/>
              <a:headEnd type="none" w="med" len="med"/>
              <a:tailEnd type="none" w="med" len="med"/>
            </a:ln>
          </p:spPr>
        </p:cxnSp>
        <p:sp>
          <p:nvSpPr>
            <p:cNvPr id="308" name="Google Shape;308;p20"/>
            <p:cNvSpPr/>
            <p:nvPr/>
          </p:nvSpPr>
          <p:spPr>
            <a:xfrm>
              <a:off x="8321990" y="3581066"/>
              <a:ext cx="416007" cy="741943"/>
            </a:xfrm>
            <a:custGeom>
              <a:avLst/>
              <a:gdLst/>
              <a:ahLst/>
              <a:cxnLst/>
              <a:rect l="l" t="t" r="r" b="b"/>
              <a:pathLst>
                <a:path w="16217" h="27160" fill="none" extrusionOk="0">
                  <a:moveTo>
                    <a:pt x="1" y="1"/>
                  </a:moveTo>
                  <a:lnTo>
                    <a:pt x="1" y="13475"/>
                  </a:lnTo>
                  <a:cubicBezTo>
                    <a:pt x="1" y="21029"/>
                    <a:pt x="6110" y="27159"/>
                    <a:pt x="13685" y="27159"/>
                  </a:cubicBezTo>
                  <a:lnTo>
                    <a:pt x="16216" y="27159"/>
                  </a:lnTo>
                </a:path>
              </a:pathLst>
            </a:custGeom>
            <a:noFill/>
            <a:ln w="28575" cap="rnd" cmpd="sng">
              <a:solidFill>
                <a:schemeClr val="dk1"/>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p:cSld name="ONE_COLUMN_TEXT_2_1">
    <p:spTree>
      <p:nvGrpSpPr>
        <p:cNvPr id="1" name="Shape 491"/>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1">
  <p:cSld name="CUSTOM_3">
    <p:bg>
      <p:bgPr>
        <a:solidFill>
          <a:schemeClr val="lt2"/>
        </a:solidFill>
        <a:effectLst/>
      </p:bgPr>
    </p:bg>
    <p:spTree>
      <p:nvGrpSpPr>
        <p:cNvPr id="1" name="Shape 492"/>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4"/>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accent2"/>
              </a:buClr>
              <a:buSzPts val="4500"/>
              <a:buFont typeface="Rajdhani"/>
              <a:buNone/>
              <a:defRPr sz="4500" b="1">
                <a:solidFill>
                  <a:schemeClr val="accent2"/>
                </a:solidFill>
                <a:latin typeface="Rajdhani"/>
                <a:ea typeface="Rajdhani"/>
                <a:cs typeface="Rajdhani"/>
                <a:sym typeface="Rajdhani"/>
              </a:defRPr>
            </a:lvl1pPr>
            <a:lvl2pPr lvl="1">
              <a:spcBef>
                <a:spcPts val="0"/>
              </a:spcBef>
              <a:spcAft>
                <a:spcPts val="0"/>
              </a:spcAft>
              <a:buClr>
                <a:schemeClr val="accent1"/>
              </a:buClr>
              <a:buSzPts val="3500"/>
              <a:buFont typeface="Rajdhani"/>
              <a:buNone/>
              <a:defRPr sz="3500" b="1">
                <a:solidFill>
                  <a:schemeClr val="accent1"/>
                </a:solidFill>
                <a:latin typeface="Rajdhani"/>
                <a:ea typeface="Rajdhani"/>
                <a:cs typeface="Rajdhani"/>
                <a:sym typeface="Rajdhani"/>
              </a:defRPr>
            </a:lvl2pPr>
            <a:lvl3pPr lvl="2">
              <a:spcBef>
                <a:spcPts val="0"/>
              </a:spcBef>
              <a:spcAft>
                <a:spcPts val="0"/>
              </a:spcAft>
              <a:buClr>
                <a:schemeClr val="accent1"/>
              </a:buClr>
              <a:buSzPts val="3500"/>
              <a:buFont typeface="Rajdhani"/>
              <a:buNone/>
              <a:defRPr sz="3500" b="1">
                <a:solidFill>
                  <a:schemeClr val="accent1"/>
                </a:solidFill>
                <a:latin typeface="Rajdhani"/>
                <a:ea typeface="Rajdhani"/>
                <a:cs typeface="Rajdhani"/>
                <a:sym typeface="Rajdhani"/>
              </a:defRPr>
            </a:lvl3pPr>
            <a:lvl4pPr lvl="3">
              <a:spcBef>
                <a:spcPts val="0"/>
              </a:spcBef>
              <a:spcAft>
                <a:spcPts val="0"/>
              </a:spcAft>
              <a:buClr>
                <a:schemeClr val="accent1"/>
              </a:buClr>
              <a:buSzPts val="3500"/>
              <a:buFont typeface="Rajdhani"/>
              <a:buNone/>
              <a:defRPr sz="3500" b="1">
                <a:solidFill>
                  <a:schemeClr val="accent1"/>
                </a:solidFill>
                <a:latin typeface="Rajdhani"/>
                <a:ea typeface="Rajdhani"/>
                <a:cs typeface="Rajdhani"/>
                <a:sym typeface="Rajdhani"/>
              </a:defRPr>
            </a:lvl4pPr>
            <a:lvl5pPr lvl="4">
              <a:spcBef>
                <a:spcPts val="0"/>
              </a:spcBef>
              <a:spcAft>
                <a:spcPts val="0"/>
              </a:spcAft>
              <a:buClr>
                <a:schemeClr val="accent1"/>
              </a:buClr>
              <a:buSzPts val="3500"/>
              <a:buFont typeface="Rajdhani"/>
              <a:buNone/>
              <a:defRPr sz="3500" b="1">
                <a:solidFill>
                  <a:schemeClr val="accent1"/>
                </a:solidFill>
                <a:latin typeface="Rajdhani"/>
                <a:ea typeface="Rajdhani"/>
                <a:cs typeface="Rajdhani"/>
                <a:sym typeface="Rajdhani"/>
              </a:defRPr>
            </a:lvl5pPr>
            <a:lvl6pPr lvl="5">
              <a:spcBef>
                <a:spcPts val="0"/>
              </a:spcBef>
              <a:spcAft>
                <a:spcPts val="0"/>
              </a:spcAft>
              <a:buClr>
                <a:schemeClr val="accent1"/>
              </a:buClr>
              <a:buSzPts val="3500"/>
              <a:buFont typeface="Rajdhani"/>
              <a:buNone/>
              <a:defRPr sz="3500" b="1">
                <a:solidFill>
                  <a:schemeClr val="accent1"/>
                </a:solidFill>
                <a:latin typeface="Rajdhani"/>
                <a:ea typeface="Rajdhani"/>
                <a:cs typeface="Rajdhani"/>
                <a:sym typeface="Rajdhani"/>
              </a:defRPr>
            </a:lvl6pPr>
            <a:lvl7pPr lvl="6">
              <a:spcBef>
                <a:spcPts val="0"/>
              </a:spcBef>
              <a:spcAft>
                <a:spcPts val="0"/>
              </a:spcAft>
              <a:buClr>
                <a:schemeClr val="accent1"/>
              </a:buClr>
              <a:buSzPts val="3500"/>
              <a:buFont typeface="Rajdhani"/>
              <a:buNone/>
              <a:defRPr sz="3500" b="1">
                <a:solidFill>
                  <a:schemeClr val="accent1"/>
                </a:solidFill>
                <a:latin typeface="Rajdhani"/>
                <a:ea typeface="Rajdhani"/>
                <a:cs typeface="Rajdhani"/>
                <a:sym typeface="Rajdhani"/>
              </a:defRPr>
            </a:lvl7pPr>
            <a:lvl8pPr lvl="7">
              <a:spcBef>
                <a:spcPts val="0"/>
              </a:spcBef>
              <a:spcAft>
                <a:spcPts val="0"/>
              </a:spcAft>
              <a:buClr>
                <a:schemeClr val="accent1"/>
              </a:buClr>
              <a:buSzPts val="3500"/>
              <a:buFont typeface="Rajdhani"/>
              <a:buNone/>
              <a:defRPr sz="3500" b="1">
                <a:solidFill>
                  <a:schemeClr val="accent1"/>
                </a:solidFill>
                <a:latin typeface="Rajdhani"/>
                <a:ea typeface="Rajdhani"/>
                <a:cs typeface="Rajdhani"/>
                <a:sym typeface="Rajdhani"/>
              </a:defRPr>
            </a:lvl8pPr>
            <a:lvl9pPr lvl="8">
              <a:spcBef>
                <a:spcPts val="0"/>
              </a:spcBef>
              <a:spcAft>
                <a:spcPts val="0"/>
              </a:spcAft>
              <a:buClr>
                <a:schemeClr val="accent1"/>
              </a:buClr>
              <a:buSzPts val="3500"/>
              <a:buFont typeface="Rajdhani"/>
              <a:buNone/>
              <a:defRPr sz="3500" b="1">
                <a:solidFill>
                  <a:schemeClr val="accent1"/>
                </a:solidFill>
                <a:latin typeface="Rajdhani"/>
                <a:ea typeface="Rajdhani"/>
                <a:cs typeface="Rajdhani"/>
                <a:sym typeface="Rajdhani"/>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1"/>
              </a:buClr>
              <a:buSzPts val="1800"/>
              <a:buFont typeface="Karla"/>
              <a:buChar char="●"/>
              <a:defRPr sz="1800">
                <a:solidFill>
                  <a:schemeClr val="dk1"/>
                </a:solidFill>
                <a:latin typeface="Karla"/>
                <a:ea typeface="Karla"/>
                <a:cs typeface="Karla"/>
                <a:sym typeface="Karla"/>
              </a:defRPr>
            </a:lvl1pPr>
            <a:lvl2pPr marL="914400" lvl="1" indent="-317500">
              <a:lnSpc>
                <a:spcPct val="100000"/>
              </a:lnSpc>
              <a:spcBef>
                <a:spcPts val="1600"/>
              </a:spcBef>
              <a:spcAft>
                <a:spcPts val="0"/>
              </a:spcAft>
              <a:buClr>
                <a:schemeClr val="dk1"/>
              </a:buClr>
              <a:buSzPts val="1400"/>
              <a:buFont typeface="Karla"/>
              <a:buChar char="○"/>
              <a:defRPr>
                <a:solidFill>
                  <a:schemeClr val="dk1"/>
                </a:solidFill>
                <a:latin typeface="Karla"/>
                <a:ea typeface="Karla"/>
                <a:cs typeface="Karla"/>
                <a:sym typeface="Karla"/>
              </a:defRPr>
            </a:lvl2pPr>
            <a:lvl3pPr marL="1371600" lvl="2" indent="-317500">
              <a:lnSpc>
                <a:spcPct val="100000"/>
              </a:lnSpc>
              <a:spcBef>
                <a:spcPts val="1600"/>
              </a:spcBef>
              <a:spcAft>
                <a:spcPts val="0"/>
              </a:spcAft>
              <a:buClr>
                <a:schemeClr val="dk1"/>
              </a:buClr>
              <a:buSzPts val="1400"/>
              <a:buFont typeface="Karla"/>
              <a:buChar char="■"/>
              <a:defRPr>
                <a:solidFill>
                  <a:schemeClr val="dk1"/>
                </a:solidFill>
                <a:latin typeface="Karla"/>
                <a:ea typeface="Karla"/>
                <a:cs typeface="Karla"/>
                <a:sym typeface="Karla"/>
              </a:defRPr>
            </a:lvl3pPr>
            <a:lvl4pPr marL="1828800" lvl="3" indent="-317500">
              <a:lnSpc>
                <a:spcPct val="100000"/>
              </a:lnSpc>
              <a:spcBef>
                <a:spcPts val="1600"/>
              </a:spcBef>
              <a:spcAft>
                <a:spcPts val="0"/>
              </a:spcAft>
              <a:buClr>
                <a:schemeClr val="dk1"/>
              </a:buClr>
              <a:buSzPts val="1400"/>
              <a:buFont typeface="Karla"/>
              <a:buChar char="●"/>
              <a:defRPr>
                <a:solidFill>
                  <a:schemeClr val="dk1"/>
                </a:solidFill>
                <a:latin typeface="Karla"/>
                <a:ea typeface="Karla"/>
                <a:cs typeface="Karla"/>
                <a:sym typeface="Karla"/>
              </a:defRPr>
            </a:lvl4pPr>
            <a:lvl5pPr marL="2286000" lvl="4" indent="-317500">
              <a:lnSpc>
                <a:spcPct val="100000"/>
              </a:lnSpc>
              <a:spcBef>
                <a:spcPts val="1600"/>
              </a:spcBef>
              <a:spcAft>
                <a:spcPts val="0"/>
              </a:spcAft>
              <a:buClr>
                <a:schemeClr val="dk1"/>
              </a:buClr>
              <a:buSzPts val="1400"/>
              <a:buFont typeface="Karla"/>
              <a:buChar char="○"/>
              <a:defRPr>
                <a:solidFill>
                  <a:schemeClr val="dk1"/>
                </a:solidFill>
                <a:latin typeface="Karla"/>
                <a:ea typeface="Karla"/>
                <a:cs typeface="Karla"/>
                <a:sym typeface="Karla"/>
              </a:defRPr>
            </a:lvl5pPr>
            <a:lvl6pPr marL="2743200" lvl="5" indent="-317500">
              <a:lnSpc>
                <a:spcPct val="100000"/>
              </a:lnSpc>
              <a:spcBef>
                <a:spcPts val="1600"/>
              </a:spcBef>
              <a:spcAft>
                <a:spcPts val="0"/>
              </a:spcAft>
              <a:buClr>
                <a:schemeClr val="dk1"/>
              </a:buClr>
              <a:buSzPts val="1400"/>
              <a:buFont typeface="Karla"/>
              <a:buChar char="■"/>
              <a:defRPr>
                <a:solidFill>
                  <a:schemeClr val="dk1"/>
                </a:solidFill>
                <a:latin typeface="Karla"/>
                <a:ea typeface="Karla"/>
                <a:cs typeface="Karla"/>
                <a:sym typeface="Karla"/>
              </a:defRPr>
            </a:lvl6pPr>
            <a:lvl7pPr marL="3200400" lvl="6" indent="-317500">
              <a:lnSpc>
                <a:spcPct val="100000"/>
              </a:lnSpc>
              <a:spcBef>
                <a:spcPts val="1600"/>
              </a:spcBef>
              <a:spcAft>
                <a:spcPts val="0"/>
              </a:spcAft>
              <a:buClr>
                <a:schemeClr val="dk1"/>
              </a:buClr>
              <a:buSzPts val="1400"/>
              <a:buFont typeface="Karla"/>
              <a:buChar char="●"/>
              <a:defRPr>
                <a:solidFill>
                  <a:schemeClr val="dk1"/>
                </a:solidFill>
                <a:latin typeface="Karla"/>
                <a:ea typeface="Karla"/>
                <a:cs typeface="Karla"/>
                <a:sym typeface="Karla"/>
              </a:defRPr>
            </a:lvl7pPr>
            <a:lvl8pPr marL="3657600" lvl="7" indent="-317500">
              <a:lnSpc>
                <a:spcPct val="100000"/>
              </a:lnSpc>
              <a:spcBef>
                <a:spcPts val="1600"/>
              </a:spcBef>
              <a:spcAft>
                <a:spcPts val="0"/>
              </a:spcAft>
              <a:buClr>
                <a:schemeClr val="dk1"/>
              </a:buClr>
              <a:buSzPts val="1400"/>
              <a:buFont typeface="Karla"/>
              <a:buChar char="○"/>
              <a:defRPr>
                <a:solidFill>
                  <a:schemeClr val="dk1"/>
                </a:solidFill>
                <a:latin typeface="Karla"/>
                <a:ea typeface="Karla"/>
                <a:cs typeface="Karla"/>
                <a:sym typeface="Karla"/>
              </a:defRPr>
            </a:lvl8pPr>
            <a:lvl9pPr marL="4114800" lvl="8" indent="-317500">
              <a:lnSpc>
                <a:spcPct val="100000"/>
              </a:lnSpc>
              <a:spcBef>
                <a:spcPts val="1600"/>
              </a:spcBef>
              <a:spcAft>
                <a:spcPts val="1600"/>
              </a:spcAft>
              <a:buClr>
                <a:schemeClr val="dk1"/>
              </a:buClr>
              <a:buSzPts val="1400"/>
              <a:buFont typeface="Karla"/>
              <a:buChar char="■"/>
              <a:defRPr>
                <a:solidFill>
                  <a:schemeClr val="dk1"/>
                </a:solidFill>
                <a:latin typeface="Karla"/>
                <a:ea typeface="Karla"/>
                <a:cs typeface="Karla"/>
                <a:sym typeface="Karla"/>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2" r:id="rId3"/>
    <p:sldLayoutId id="2147483653" r:id="rId4"/>
    <p:sldLayoutId id="2147483655" r:id="rId5"/>
    <p:sldLayoutId id="2147483656" r:id="rId6"/>
    <p:sldLayoutId id="2147483666" r:id="rId7"/>
    <p:sldLayoutId id="2147483675" r:id="rId8"/>
    <p:sldLayoutId id="2147483676" r:id="rId9"/>
    <p:sldLayoutId id="2147483679"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2880">
          <p15:clr>
            <a:srgbClr val="EA4335"/>
          </p15:clr>
        </p15:guide>
        <p15:guide id="2">
          <p15:clr>
            <a:srgbClr val="EA4335"/>
          </p15:clr>
        </p15:guide>
        <p15:guide id="3" pos="5760">
          <p15:clr>
            <a:srgbClr val="EA4335"/>
          </p15:clr>
        </p15:guide>
        <p15:guide id="4" pos="449">
          <p15:clr>
            <a:srgbClr val="EA4335"/>
          </p15:clr>
        </p15:guide>
        <p15:guide id="5" pos="5311">
          <p15:clr>
            <a:srgbClr val="EA4335"/>
          </p15:clr>
        </p15:guide>
        <p15:guide id="6" orient="horz" pos="1620">
          <p15:clr>
            <a:srgbClr val="EA4335"/>
          </p15:clr>
        </p15:guide>
        <p15:guide id="7" orient="horz" pos="340">
          <p15:clr>
            <a:srgbClr val="EA4335"/>
          </p15:clr>
        </p15:guide>
        <p15:guide id="8" orient="horz">
          <p15:clr>
            <a:srgbClr val="EA4335"/>
          </p15:clr>
        </p15:guide>
        <p15:guide id="9" orient="horz" pos="2897">
          <p15:clr>
            <a:srgbClr val="EA4335"/>
          </p15:clr>
        </p15:guide>
        <p15:guide id="10" orient="horz" pos="3237">
          <p15:clr>
            <a:srgbClr val="EA4335"/>
          </p15:clr>
        </p15:guide>
        <p15:guide id="11" orient="horz" pos="449">
          <p15:clr>
            <a:srgbClr val="EA4335"/>
          </p15:clr>
        </p15:guide>
        <p15:guide id="12" orient="horz" pos="2788">
          <p15:clr>
            <a:srgbClr val="EA4335"/>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23.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26.pn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hyperlink" Target="https://github.com/hbapuram/IDS_EzeRx"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5.xml"/><Relationship Id="rId5" Type="http://schemas.openxmlformats.org/officeDocument/2006/relationships/image" Target="../media/image3.png"/><Relationship Id="rId4" Type="http://schemas.openxmlformats.org/officeDocument/2006/relationships/image" Target="../media/image2.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5.jpe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9.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00"/>
        <p:cNvGrpSpPr/>
        <p:nvPr/>
      </p:nvGrpSpPr>
      <p:grpSpPr>
        <a:xfrm>
          <a:off x="0" y="0"/>
          <a:ext cx="0" cy="0"/>
          <a:chOff x="0" y="0"/>
          <a:chExt cx="0" cy="0"/>
        </a:xfrm>
      </p:grpSpPr>
      <p:sp>
        <p:nvSpPr>
          <p:cNvPr id="501" name="Google Shape;501;p33"/>
          <p:cNvSpPr txBox="1">
            <a:spLocks noGrp="1"/>
          </p:cNvSpPr>
          <p:nvPr>
            <p:ph type="ctrTitle"/>
          </p:nvPr>
        </p:nvSpPr>
        <p:spPr>
          <a:xfrm>
            <a:off x="2433099" y="691765"/>
            <a:ext cx="4874149" cy="2615978"/>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3600" dirty="0"/>
              <a:t>Statistical Modelling for Prediction of  </a:t>
            </a:r>
            <a:r>
              <a:rPr lang="en-GB" sz="3600" dirty="0"/>
              <a:t>Haemoglobin</a:t>
            </a:r>
            <a:r>
              <a:rPr lang="en-US" sz="3600" dirty="0"/>
              <a:t> levels using Non-Invasive Spectrometry </a:t>
            </a:r>
            <a:endParaRPr lang="en-GB" sz="3600" dirty="0"/>
          </a:p>
        </p:txBody>
      </p:sp>
      <p:sp>
        <p:nvSpPr>
          <p:cNvPr id="502" name="Google Shape;502;p33"/>
          <p:cNvSpPr txBox="1">
            <a:spLocks noGrp="1"/>
          </p:cNvSpPr>
          <p:nvPr>
            <p:ph type="subTitle" idx="1"/>
          </p:nvPr>
        </p:nvSpPr>
        <p:spPr>
          <a:xfrm>
            <a:off x="3433435" y="3332652"/>
            <a:ext cx="2350200" cy="763326"/>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Dhanashri Kanitkar</a:t>
            </a:r>
          </a:p>
          <a:p>
            <a:pPr marL="0" lvl="0" indent="0" algn="ctr" rtl="0">
              <a:spcBef>
                <a:spcPts val="0"/>
              </a:spcBef>
              <a:spcAft>
                <a:spcPts val="0"/>
              </a:spcAft>
              <a:buNone/>
            </a:pPr>
            <a:r>
              <a:rPr lang="en-US" dirty="0"/>
              <a:t>Hrishita Bapuram</a:t>
            </a:r>
          </a:p>
          <a:p>
            <a:pPr marL="0" lvl="0" indent="0" algn="ctr" rtl="0">
              <a:spcBef>
                <a:spcPts val="0"/>
              </a:spcBef>
              <a:spcAft>
                <a:spcPts val="0"/>
              </a:spcAft>
              <a:buNone/>
            </a:pPr>
            <a:r>
              <a:rPr lang="en-US" dirty="0"/>
              <a:t>Shraddha Kodavade</a:t>
            </a:r>
            <a:endParaRPr dirty="0"/>
          </a:p>
        </p:txBody>
      </p:sp>
      <p:sp>
        <p:nvSpPr>
          <p:cNvPr id="4" name="Google Shape;502;p33">
            <a:extLst>
              <a:ext uri="{FF2B5EF4-FFF2-40B4-BE49-F238E27FC236}">
                <a16:creationId xmlns:a16="http://schemas.microsoft.com/office/drawing/2014/main" id="{79E222C2-4E85-44C9-A178-2DD5CDB442D7}"/>
              </a:ext>
            </a:extLst>
          </p:cNvPr>
          <p:cNvSpPr txBox="1">
            <a:spLocks/>
          </p:cNvSpPr>
          <p:nvPr/>
        </p:nvSpPr>
        <p:spPr>
          <a:xfrm>
            <a:off x="2831951" y="4211102"/>
            <a:ext cx="3297387" cy="517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800"/>
              <a:buFont typeface="Karla"/>
              <a:buNone/>
              <a:defRPr sz="1500" b="0" i="0" u="none" strike="noStrike" cap="none">
                <a:solidFill>
                  <a:schemeClr val="dk1"/>
                </a:solidFill>
                <a:latin typeface="Karla"/>
                <a:ea typeface="Karla"/>
                <a:cs typeface="Karla"/>
                <a:sym typeface="Karla"/>
              </a:defRPr>
            </a:lvl1pPr>
            <a:lvl2pPr marL="914400" marR="0" lvl="1" indent="-317500" algn="ctr" rtl="0">
              <a:lnSpc>
                <a:spcPct val="100000"/>
              </a:lnSpc>
              <a:spcBef>
                <a:spcPts val="0"/>
              </a:spcBef>
              <a:spcAft>
                <a:spcPts val="0"/>
              </a:spcAft>
              <a:buClr>
                <a:schemeClr val="dk1"/>
              </a:buClr>
              <a:buSzPts val="2800"/>
              <a:buFont typeface="Karla"/>
              <a:buNone/>
              <a:defRPr sz="2800" b="0" i="0" u="none" strike="noStrike" cap="none">
                <a:solidFill>
                  <a:schemeClr val="dk1"/>
                </a:solidFill>
                <a:latin typeface="Karla"/>
                <a:ea typeface="Karla"/>
                <a:cs typeface="Karla"/>
                <a:sym typeface="Karla"/>
              </a:defRPr>
            </a:lvl2pPr>
            <a:lvl3pPr marL="1371600" marR="0" lvl="2" indent="-317500" algn="ctr" rtl="0">
              <a:lnSpc>
                <a:spcPct val="100000"/>
              </a:lnSpc>
              <a:spcBef>
                <a:spcPts val="0"/>
              </a:spcBef>
              <a:spcAft>
                <a:spcPts val="0"/>
              </a:spcAft>
              <a:buClr>
                <a:schemeClr val="dk1"/>
              </a:buClr>
              <a:buSzPts val="2800"/>
              <a:buFont typeface="Karla"/>
              <a:buNone/>
              <a:defRPr sz="2800" b="0" i="0" u="none" strike="noStrike" cap="none">
                <a:solidFill>
                  <a:schemeClr val="dk1"/>
                </a:solidFill>
                <a:latin typeface="Karla"/>
                <a:ea typeface="Karla"/>
                <a:cs typeface="Karla"/>
                <a:sym typeface="Karla"/>
              </a:defRPr>
            </a:lvl3pPr>
            <a:lvl4pPr marL="1828800" marR="0" lvl="3" indent="-317500" algn="ctr" rtl="0">
              <a:lnSpc>
                <a:spcPct val="100000"/>
              </a:lnSpc>
              <a:spcBef>
                <a:spcPts val="0"/>
              </a:spcBef>
              <a:spcAft>
                <a:spcPts val="0"/>
              </a:spcAft>
              <a:buClr>
                <a:schemeClr val="dk1"/>
              </a:buClr>
              <a:buSzPts val="2800"/>
              <a:buFont typeface="Karla"/>
              <a:buNone/>
              <a:defRPr sz="2800" b="0" i="0" u="none" strike="noStrike" cap="none">
                <a:solidFill>
                  <a:schemeClr val="dk1"/>
                </a:solidFill>
                <a:latin typeface="Karla"/>
                <a:ea typeface="Karla"/>
                <a:cs typeface="Karla"/>
                <a:sym typeface="Karla"/>
              </a:defRPr>
            </a:lvl4pPr>
            <a:lvl5pPr marL="2286000" marR="0" lvl="4" indent="-317500" algn="ctr" rtl="0">
              <a:lnSpc>
                <a:spcPct val="100000"/>
              </a:lnSpc>
              <a:spcBef>
                <a:spcPts val="0"/>
              </a:spcBef>
              <a:spcAft>
                <a:spcPts val="0"/>
              </a:spcAft>
              <a:buClr>
                <a:schemeClr val="dk1"/>
              </a:buClr>
              <a:buSzPts val="2800"/>
              <a:buFont typeface="Karla"/>
              <a:buNone/>
              <a:defRPr sz="2800" b="0" i="0" u="none" strike="noStrike" cap="none">
                <a:solidFill>
                  <a:schemeClr val="dk1"/>
                </a:solidFill>
                <a:latin typeface="Karla"/>
                <a:ea typeface="Karla"/>
                <a:cs typeface="Karla"/>
                <a:sym typeface="Karla"/>
              </a:defRPr>
            </a:lvl5pPr>
            <a:lvl6pPr marL="2743200" marR="0" lvl="5" indent="-317500" algn="ctr" rtl="0">
              <a:lnSpc>
                <a:spcPct val="100000"/>
              </a:lnSpc>
              <a:spcBef>
                <a:spcPts val="0"/>
              </a:spcBef>
              <a:spcAft>
                <a:spcPts val="0"/>
              </a:spcAft>
              <a:buClr>
                <a:schemeClr val="dk1"/>
              </a:buClr>
              <a:buSzPts val="2800"/>
              <a:buFont typeface="Karla"/>
              <a:buNone/>
              <a:defRPr sz="2800" b="0" i="0" u="none" strike="noStrike" cap="none">
                <a:solidFill>
                  <a:schemeClr val="dk1"/>
                </a:solidFill>
                <a:latin typeface="Karla"/>
                <a:ea typeface="Karla"/>
                <a:cs typeface="Karla"/>
                <a:sym typeface="Karla"/>
              </a:defRPr>
            </a:lvl6pPr>
            <a:lvl7pPr marL="3200400" marR="0" lvl="6" indent="-317500" algn="ctr" rtl="0">
              <a:lnSpc>
                <a:spcPct val="100000"/>
              </a:lnSpc>
              <a:spcBef>
                <a:spcPts val="0"/>
              </a:spcBef>
              <a:spcAft>
                <a:spcPts val="0"/>
              </a:spcAft>
              <a:buClr>
                <a:schemeClr val="dk1"/>
              </a:buClr>
              <a:buSzPts val="2800"/>
              <a:buFont typeface="Karla"/>
              <a:buNone/>
              <a:defRPr sz="2800" b="0" i="0" u="none" strike="noStrike" cap="none">
                <a:solidFill>
                  <a:schemeClr val="dk1"/>
                </a:solidFill>
                <a:latin typeface="Karla"/>
                <a:ea typeface="Karla"/>
                <a:cs typeface="Karla"/>
                <a:sym typeface="Karla"/>
              </a:defRPr>
            </a:lvl7pPr>
            <a:lvl8pPr marL="3657600" marR="0" lvl="7" indent="-317500" algn="ctr" rtl="0">
              <a:lnSpc>
                <a:spcPct val="100000"/>
              </a:lnSpc>
              <a:spcBef>
                <a:spcPts val="0"/>
              </a:spcBef>
              <a:spcAft>
                <a:spcPts val="0"/>
              </a:spcAft>
              <a:buClr>
                <a:schemeClr val="dk1"/>
              </a:buClr>
              <a:buSzPts val="2800"/>
              <a:buFont typeface="Karla"/>
              <a:buNone/>
              <a:defRPr sz="2800" b="0" i="0" u="none" strike="noStrike" cap="none">
                <a:solidFill>
                  <a:schemeClr val="dk1"/>
                </a:solidFill>
                <a:latin typeface="Karla"/>
                <a:ea typeface="Karla"/>
                <a:cs typeface="Karla"/>
                <a:sym typeface="Karla"/>
              </a:defRPr>
            </a:lvl8pPr>
            <a:lvl9pPr marL="4114800" marR="0" lvl="8" indent="-317500" algn="ctr" rtl="0">
              <a:lnSpc>
                <a:spcPct val="100000"/>
              </a:lnSpc>
              <a:spcBef>
                <a:spcPts val="0"/>
              </a:spcBef>
              <a:spcAft>
                <a:spcPts val="0"/>
              </a:spcAft>
              <a:buClr>
                <a:schemeClr val="dk1"/>
              </a:buClr>
              <a:buSzPts val="2800"/>
              <a:buFont typeface="Karla"/>
              <a:buNone/>
              <a:defRPr sz="2800" b="0" i="0" u="none" strike="noStrike" cap="none">
                <a:solidFill>
                  <a:schemeClr val="dk1"/>
                </a:solidFill>
                <a:latin typeface="Karla"/>
                <a:ea typeface="Karla"/>
                <a:cs typeface="Karla"/>
                <a:sym typeface="Karla"/>
              </a:defRPr>
            </a:lvl9pPr>
          </a:lstStyle>
          <a:p>
            <a:pPr marL="0" indent="0"/>
            <a:r>
              <a:rPr lang="en-US" b="1" dirty="0"/>
              <a:t>Mentors: Prof. Sarada Samantaray</a:t>
            </a:r>
          </a:p>
          <a:p>
            <a:pPr marL="0" indent="0"/>
            <a:r>
              <a:rPr lang="en-US" b="1" dirty="0"/>
              <a:t>           Prof. Shubham Bhatt</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71"/>
        <p:cNvGrpSpPr/>
        <p:nvPr/>
      </p:nvGrpSpPr>
      <p:grpSpPr>
        <a:xfrm>
          <a:off x="0" y="0"/>
          <a:ext cx="0" cy="0"/>
          <a:chOff x="0" y="0"/>
          <a:chExt cx="0" cy="0"/>
        </a:xfrm>
      </p:grpSpPr>
      <p:grpSp>
        <p:nvGrpSpPr>
          <p:cNvPr id="572" name="Google Shape;572;p36"/>
          <p:cNvGrpSpPr/>
          <p:nvPr/>
        </p:nvGrpSpPr>
        <p:grpSpPr>
          <a:xfrm>
            <a:off x="3499600" y="8562"/>
            <a:ext cx="1209457" cy="1846488"/>
            <a:chOff x="3499600" y="8562"/>
            <a:chExt cx="1209457" cy="1846488"/>
          </a:xfrm>
        </p:grpSpPr>
        <p:sp>
          <p:nvSpPr>
            <p:cNvPr id="573" name="Google Shape;573;p36"/>
            <p:cNvSpPr/>
            <p:nvPr/>
          </p:nvSpPr>
          <p:spPr>
            <a:xfrm>
              <a:off x="4435403" y="8562"/>
              <a:ext cx="273654" cy="98908"/>
            </a:xfrm>
            <a:custGeom>
              <a:avLst/>
              <a:gdLst/>
              <a:ahLst/>
              <a:cxnLst/>
              <a:rect l="l" t="t" r="r" b="b"/>
              <a:pathLst>
                <a:path w="8224" h="2282" fill="none" extrusionOk="0">
                  <a:moveTo>
                    <a:pt x="1" y="1"/>
                  </a:moveTo>
                  <a:lnTo>
                    <a:pt x="8224" y="1"/>
                  </a:lnTo>
                  <a:lnTo>
                    <a:pt x="8224" y="2281"/>
                  </a:lnTo>
                  <a:lnTo>
                    <a:pt x="1" y="2281"/>
                  </a:lnTo>
                  <a:close/>
                </a:path>
              </a:pathLst>
            </a:custGeom>
            <a:solidFill>
              <a:schemeClr val="accent1"/>
            </a:solidFill>
            <a:ln w="285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36"/>
            <p:cNvSpPr/>
            <p:nvPr/>
          </p:nvSpPr>
          <p:spPr>
            <a:xfrm>
              <a:off x="4544703" y="107423"/>
              <a:ext cx="59924" cy="294976"/>
            </a:xfrm>
            <a:custGeom>
              <a:avLst/>
              <a:gdLst/>
              <a:ahLst/>
              <a:cxnLst/>
              <a:rect l="l" t="t" r="r" b="b"/>
              <a:pathLst>
                <a:path w="1801" h="3307" fill="none" extrusionOk="0">
                  <a:moveTo>
                    <a:pt x="1" y="0"/>
                  </a:moveTo>
                  <a:lnTo>
                    <a:pt x="1800" y="0"/>
                  </a:lnTo>
                  <a:lnTo>
                    <a:pt x="1800" y="3306"/>
                  </a:lnTo>
                  <a:lnTo>
                    <a:pt x="1" y="3306"/>
                  </a:lnTo>
                  <a:close/>
                </a:path>
              </a:pathLst>
            </a:custGeom>
            <a:solidFill>
              <a:schemeClr val="accent1"/>
            </a:solidFill>
            <a:ln w="285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6"/>
            <p:cNvSpPr/>
            <p:nvPr/>
          </p:nvSpPr>
          <p:spPr>
            <a:xfrm flipH="1">
              <a:off x="4156003" y="402400"/>
              <a:ext cx="416007" cy="741943"/>
            </a:xfrm>
            <a:custGeom>
              <a:avLst/>
              <a:gdLst/>
              <a:ahLst/>
              <a:cxnLst/>
              <a:rect l="l" t="t" r="r" b="b"/>
              <a:pathLst>
                <a:path w="16217" h="27160" fill="none" extrusionOk="0">
                  <a:moveTo>
                    <a:pt x="1" y="1"/>
                  </a:moveTo>
                  <a:lnTo>
                    <a:pt x="1" y="13475"/>
                  </a:lnTo>
                  <a:cubicBezTo>
                    <a:pt x="1" y="21029"/>
                    <a:pt x="6110" y="27159"/>
                    <a:pt x="13685" y="27159"/>
                  </a:cubicBezTo>
                  <a:lnTo>
                    <a:pt x="16216" y="27159"/>
                  </a:lnTo>
                </a:path>
              </a:pathLst>
            </a:custGeom>
            <a:noFill/>
            <a:ln w="28575" cap="rnd" cmpd="sng">
              <a:solidFill>
                <a:schemeClr val="dk1"/>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6"/>
            <p:cNvSpPr/>
            <p:nvPr/>
          </p:nvSpPr>
          <p:spPr>
            <a:xfrm rot="10800000" flipH="1">
              <a:off x="3499600" y="1144409"/>
              <a:ext cx="393181" cy="710641"/>
            </a:xfrm>
            <a:custGeom>
              <a:avLst/>
              <a:gdLst/>
              <a:ahLst/>
              <a:cxnLst/>
              <a:rect l="l" t="t" r="r" b="b"/>
              <a:pathLst>
                <a:path w="16217" h="27160" fill="none" extrusionOk="0">
                  <a:moveTo>
                    <a:pt x="1" y="1"/>
                  </a:moveTo>
                  <a:lnTo>
                    <a:pt x="1" y="13475"/>
                  </a:lnTo>
                  <a:cubicBezTo>
                    <a:pt x="1" y="21029"/>
                    <a:pt x="6110" y="27159"/>
                    <a:pt x="13685" y="27159"/>
                  </a:cubicBezTo>
                  <a:lnTo>
                    <a:pt x="16216" y="27159"/>
                  </a:lnTo>
                </a:path>
              </a:pathLst>
            </a:custGeom>
            <a:noFill/>
            <a:ln w="28575" cap="rnd" cmpd="sng">
              <a:solidFill>
                <a:schemeClr val="dk1"/>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7" name="Google Shape;577;p36"/>
            <p:cNvCxnSpPr/>
            <p:nvPr/>
          </p:nvCxnSpPr>
          <p:spPr>
            <a:xfrm>
              <a:off x="3884200" y="1144421"/>
              <a:ext cx="331200" cy="0"/>
            </a:xfrm>
            <a:prstGeom prst="straightConnector1">
              <a:avLst/>
            </a:prstGeom>
            <a:noFill/>
            <a:ln w="28575" cap="flat" cmpd="sng">
              <a:solidFill>
                <a:schemeClr val="dk1"/>
              </a:solidFill>
              <a:prstDash val="solid"/>
              <a:round/>
              <a:headEnd type="none" w="med" len="med"/>
              <a:tailEnd type="none" w="med" len="med"/>
            </a:ln>
          </p:spPr>
        </p:cxnSp>
      </p:grpSp>
      <p:sp>
        <p:nvSpPr>
          <p:cNvPr id="578" name="Google Shape;578;p36"/>
          <p:cNvSpPr txBox="1">
            <a:spLocks noGrp="1"/>
          </p:cNvSpPr>
          <p:nvPr>
            <p:ph type="title"/>
          </p:nvPr>
        </p:nvSpPr>
        <p:spPr>
          <a:xfrm>
            <a:off x="1187639" y="2550235"/>
            <a:ext cx="6826807" cy="816909"/>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Dimension Reduction</a:t>
            </a:r>
            <a:endParaRPr u="none" dirty="0"/>
          </a:p>
        </p:txBody>
      </p:sp>
      <p:sp>
        <p:nvSpPr>
          <p:cNvPr id="579" name="Google Shape;579;p36"/>
          <p:cNvSpPr txBox="1">
            <a:spLocks noGrp="1"/>
          </p:cNvSpPr>
          <p:nvPr>
            <p:ph type="subTitle" idx="1"/>
          </p:nvPr>
        </p:nvSpPr>
        <p:spPr>
          <a:xfrm>
            <a:off x="1860800" y="3336449"/>
            <a:ext cx="5422500" cy="36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Tested Principal Component Analysis</a:t>
            </a:r>
            <a:endParaRPr dirty="0"/>
          </a:p>
        </p:txBody>
      </p:sp>
      <p:grpSp>
        <p:nvGrpSpPr>
          <p:cNvPr id="580" name="Google Shape;580;p36"/>
          <p:cNvGrpSpPr/>
          <p:nvPr/>
        </p:nvGrpSpPr>
        <p:grpSpPr>
          <a:xfrm>
            <a:off x="3282046" y="1687783"/>
            <a:ext cx="2446928" cy="731567"/>
            <a:chOff x="5675362" y="3258495"/>
            <a:chExt cx="1333476" cy="398652"/>
          </a:xfrm>
        </p:grpSpPr>
        <p:sp>
          <p:nvSpPr>
            <p:cNvPr id="581" name="Google Shape;581;p36"/>
            <p:cNvSpPr/>
            <p:nvPr/>
          </p:nvSpPr>
          <p:spPr>
            <a:xfrm>
              <a:off x="5675362" y="3258495"/>
              <a:ext cx="237576" cy="398652"/>
            </a:xfrm>
            <a:custGeom>
              <a:avLst/>
              <a:gdLst/>
              <a:ahLst/>
              <a:cxnLst/>
              <a:rect l="l" t="t" r="r" b="b"/>
              <a:pathLst>
                <a:path w="3118" h="5232" extrusionOk="0">
                  <a:moveTo>
                    <a:pt x="1549" y="1"/>
                  </a:moveTo>
                  <a:cubicBezTo>
                    <a:pt x="1549" y="1"/>
                    <a:pt x="0" y="2804"/>
                    <a:pt x="0" y="3662"/>
                  </a:cubicBezTo>
                  <a:cubicBezTo>
                    <a:pt x="0" y="4520"/>
                    <a:pt x="691" y="5231"/>
                    <a:pt x="1549" y="5231"/>
                  </a:cubicBezTo>
                  <a:cubicBezTo>
                    <a:pt x="2407" y="5231"/>
                    <a:pt x="3118" y="4520"/>
                    <a:pt x="3118" y="3662"/>
                  </a:cubicBezTo>
                  <a:cubicBezTo>
                    <a:pt x="3118" y="2804"/>
                    <a:pt x="1549" y="1"/>
                    <a:pt x="154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6"/>
            <p:cNvSpPr/>
            <p:nvPr/>
          </p:nvSpPr>
          <p:spPr>
            <a:xfrm>
              <a:off x="6040662" y="3258495"/>
              <a:ext cx="237576" cy="398652"/>
            </a:xfrm>
            <a:custGeom>
              <a:avLst/>
              <a:gdLst/>
              <a:ahLst/>
              <a:cxnLst/>
              <a:rect l="l" t="t" r="r" b="b"/>
              <a:pathLst>
                <a:path w="3118" h="5232" extrusionOk="0">
                  <a:moveTo>
                    <a:pt x="1549" y="1"/>
                  </a:moveTo>
                  <a:cubicBezTo>
                    <a:pt x="1549" y="1"/>
                    <a:pt x="0" y="2804"/>
                    <a:pt x="0" y="3662"/>
                  </a:cubicBezTo>
                  <a:cubicBezTo>
                    <a:pt x="0" y="4520"/>
                    <a:pt x="691" y="5231"/>
                    <a:pt x="1549" y="5231"/>
                  </a:cubicBezTo>
                  <a:cubicBezTo>
                    <a:pt x="2407" y="5231"/>
                    <a:pt x="3118" y="4520"/>
                    <a:pt x="3118" y="3662"/>
                  </a:cubicBezTo>
                  <a:cubicBezTo>
                    <a:pt x="3118" y="2804"/>
                    <a:pt x="1549" y="1"/>
                    <a:pt x="154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36"/>
            <p:cNvSpPr/>
            <p:nvPr/>
          </p:nvSpPr>
          <p:spPr>
            <a:xfrm>
              <a:off x="6405962" y="3258495"/>
              <a:ext cx="237576" cy="398652"/>
            </a:xfrm>
            <a:custGeom>
              <a:avLst/>
              <a:gdLst/>
              <a:ahLst/>
              <a:cxnLst/>
              <a:rect l="l" t="t" r="r" b="b"/>
              <a:pathLst>
                <a:path w="3118" h="5232" extrusionOk="0">
                  <a:moveTo>
                    <a:pt x="1549" y="1"/>
                  </a:moveTo>
                  <a:cubicBezTo>
                    <a:pt x="1549" y="1"/>
                    <a:pt x="0" y="2804"/>
                    <a:pt x="0" y="3662"/>
                  </a:cubicBezTo>
                  <a:cubicBezTo>
                    <a:pt x="0" y="4520"/>
                    <a:pt x="691" y="5231"/>
                    <a:pt x="1549" y="5231"/>
                  </a:cubicBezTo>
                  <a:cubicBezTo>
                    <a:pt x="2407" y="5231"/>
                    <a:pt x="3118" y="4520"/>
                    <a:pt x="3118" y="3662"/>
                  </a:cubicBezTo>
                  <a:cubicBezTo>
                    <a:pt x="3118" y="2804"/>
                    <a:pt x="1549" y="1"/>
                    <a:pt x="154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6"/>
            <p:cNvSpPr/>
            <p:nvPr/>
          </p:nvSpPr>
          <p:spPr>
            <a:xfrm>
              <a:off x="6771262" y="3258495"/>
              <a:ext cx="237576" cy="398652"/>
            </a:xfrm>
            <a:custGeom>
              <a:avLst/>
              <a:gdLst/>
              <a:ahLst/>
              <a:cxnLst/>
              <a:rect l="l" t="t" r="r" b="b"/>
              <a:pathLst>
                <a:path w="3118" h="5232" extrusionOk="0">
                  <a:moveTo>
                    <a:pt x="1549" y="1"/>
                  </a:moveTo>
                  <a:cubicBezTo>
                    <a:pt x="1549" y="1"/>
                    <a:pt x="0" y="2804"/>
                    <a:pt x="0" y="3662"/>
                  </a:cubicBezTo>
                  <a:cubicBezTo>
                    <a:pt x="0" y="4520"/>
                    <a:pt x="691" y="5231"/>
                    <a:pt x="1549" y="5231"/>
                  </a:cubicBezTo>
                  <a:cubicBezTo>
                    <a:pt x="2407" y="5231"/>
                    <a:pt x="3118" y="4520"/>
                    <a:pt x="3118" y="3662"/>
                  </a:cubicBezTo>
                  <a:cubicBezTo>
                    <a:pt x="3118" y="2804"/>
                    <a:pt x="1549" y="1"/>
                    <a:pt x="154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5" name="Google Shape;585;p36"/>
          <p:cNvGrpSpPr/>
          <p:nvPr/>
        </p:nvGrpSpPr>
        <p:grpSpPr>
          <a:xfrm>
            <a:off x="8562259" y="799220"/>
            <a:ext cx="194921" cy="194959"/>
            <a:chOff x="7932213" y="1463813"/>
            <a:chExt cx="127125" cy="127150"/>
          </a:xfrm>
        </p:grpSpPr>
        <p:sp>
          <p:nvSpPr>
            <p:cNvPr id="586" name="Google Shape;586;p36"/>
            <p:cNvSpPr/>
            <p:nvPr/>
          </p:nvSpPr>
          <p:spPr>
            <a:xfrm>
              <a:off x="7932213" y="1527113"/>
              <a:ext cx="127125" cy="25"/>
            </a:xfrm>
            <a:custGeom>
              <a:avLst/>
              <a:gdLst/>
              <a:ahLst/>
              <a:cxnLst/>
              <a:rect l="l" t="t" r="r" b="b"/>
              <a:pathLst>
                <a:path w="5085" h="1" fill="none" extrusionOk="0">
                  <a:moveTo>
                    <a:pt x="0" y="1"/>
                  </a:moveTo>
                  <a:lnTo>
                    <a:pt x="5085" y="1"/>
                  </a:lnTo>
                </a:path>
              </a:pathLst>
            </a:custGeom>
            <a:noFill/>
            <a:ln w="285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36"/>
            <p:cNvSpPr/>
            <p:nvPr/>
          </p:nvSpPr>
          <p:spPr>
            <a:xfrm>
              <a:off x="7996013" y="1463813"/>
              <a:ext cx="25" cy="127150"/>
            </a:xfrm>
            <a:custGeom>
              <a:avLst/>
              <a:gdLst/>
              <a:ahLst/>
              <a:cxnLst/>
              <a:rect l="l" t="t" r="r" b="b"/>
              <a:pathLst>
                <a:path w="1" h="5086" fill="none" extrusionOk="0">
                  <a:moveTo>
                    <a:pt x="1" y="5085"/>
                  </a:moveTo>
                  <a:lnTo>
                    <a:pt x="1" y="1"/>
                  </a:lnTo>
                </a:path>
              </a:pathLst>
            </a:custGeom>
            <a:noFill/>
            <a:ln w="285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8" name="Google Shape;588;p36"/>
          <p:cNvSpPr/>
          <p:nvPr/>
        </p:nvSpPr>
        <p:spPr>
          <a:xfrm>
            <a:off x="430728" y="892688"/>
            <a:ext cx="117144" cy="38"/>
          </a:xfrm>
          <a:custGeom>
            <a:avLst/>
            <a:gdLst/>
            <a:ahLst/>
            <a:cxnLst/>
            <a:rect l="l" t="t" r="r" b="b"/>
            <a:pathLst>
              <a:path w="3056" h="1" fill="none" extrusionOk="0">
                <a:moveTo>
                  <a:pt x="1" y="1"/>
                </a:moveTo>
                <a:lnTo>
                  <a:pt x="3055" y="1"/>
                </a:lnTo>
              </a:path>
            </a:pathLst>
          </a:custGeom>
          <a:noFill/>
          <a:ln w="285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9" name="Google Shape;589;p36"/>
          <p:cNvGrpSpPr/>
          <p:nvPr/>
        </p:nvGrpSpPr>
        <p:grpSpPr>
          <a:xfrm>
            <a:off x="3356151" y="1573457"/>
            <a:ext cx="2446928" cy="731567"/>
            <a:chOff x="5675362" y="3258495"/>
            <a:chExt cx="1333476" cy="398652"/>
          </a:xfrm>
        </p:grpSpPr>
        <p:sp>
          <p:nvSpPr>
            <p:cNvPr id="590" name="Google Shape;590;p36"/>
            <p:cNvSpPr/>
            <p:nvPr/>
          </p:nvSpPr>
          <p:spPr>
            <a:xfrm>
              <a:off x="5675362" y="3258495"/>
              <a:ext cx="237576" cy="398652"/>
            </a:xfrm>
            <a:custGeom>
              <a:avLst/>
              <a:gdLst/>
              <a:ahLst/>
              <a:cxnLst/>
              <a:rect l="l" t="t" r="r" b="b"/>
              <a:pathLst>
                <a:path w="3118" h="5232" extrusionOk="0">
                  <a:moveTo>
                    <a:pt x="1549" y="1"/>
                  </a:moveTo>
                  <a:cubicBezTo>
                    <a:pt x="1549" y="1"/>
                    <a:pt x="0" y="2804"/>
                    <a:pt x="0" y="3662"/>
                  </a:cubicBezTo>
                  <a:cubicBezTo>
                    <a:pt x="0" y="4520"/>
                    <a:pt x="691" y="5231"/>
                    <a:pt x="1549" y="5231"/>
                  </a:cubicBezTo>
                  <a:cubicBezTo>
                    <a:pt x="2407" y="5231"/>
                    <a:pt x="3118" y="4520"/>
                    <a:pt x="3118" y="3662"/>
                  </a:cubicBezTo>
                  <a:cubicBezTo>
                    <a:pt x="3118" y="2804"/>
                    <a:pt x="1549" y="1"/>
                    <a:pt x="1549" y="1"/>
                  </a:cubicBezTo>
                  <a:close/>
                </a:path>
              </a:pathLst>
            </a:cu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6"/>
            <p:cNvSpPr/>
            <p:nvPr/>
          </p:nvSpPr>
          <p:spPr>
            <a:xfrm>
              <a:off x="6040662" y="3258495"/>
              <a:ext cx="237576" cy="398652"/>
            </a:xfrm>
            <a:custGeom>
              <a:avLst/>
              <a:gdLst/>
              <a:ahLst/>
              <a:cxnLst/>
              <a:rect l="l" t="t" r="r" b="b"/>
              <a:pathLst>
                <a:path w="3118" h="5232" extrusionOk="0">
                  <a:moveTo>
                    <a:pt x="1549" y="1"/>
                  </a:moveTo>
                  <a:cubicBezTo>
                    <a:pt x="1549" y="1"/>
                    <a:pt x="0" y="2804"/>
                    <a:pt x="0" y="3662"/>
                  </a:cubicBezTo>
                  <a:cubicBezTo>
                    <a:pt x="0" y="4520"/>
                    <a:pt x="691" y="5231"/>
                    <a:pt x="1549" y="5231"/>
                  </a:cubicBezTo>
                  <a:cubicBezTo>
                    <a:pt x="2407" y="5231"/>
                    <a:pt x="3118" y="4520"/>
                    <a:pt x="3118" y="3662"/>
                  </a:cubicBezTo>
                  <a:cubicBezTo>
                    <a:pt x="3118" y="2804"/>
                    <a:pt x="1549" y="1"/>
                    <a:pt x="1549" y="1"/>
                  </a:cubicBezTo>
                  <a:close/>
                </a:path>
              </a:pathLst>
            </a:cu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36"/>
            <p:cNvSpPr/>
            <p:nvPr/>
          </p:nvSpPr>
          <p:spPr>
            <a:xfrm>
              <a:off x="6405962" y="3258495"/>
              <a:ext cx="237576" cy="398652"/>
            </a:xfrm>
            <a:custGeom>
              <a:avLst/>
              <a:gdLst/>
              <a:ahLst/>
              <a:cxnLst/>
              <a:rect l="l" t="t" r="r" b="b"/>
              <a:pathLst>
                <a:path w="3118" h="5232" extrusionOk="0">
                  <a:moveTo>
                    <a:pt x="1549" y="1"/>
                  </a:moveTo>
                  <a:cubicBezTo>
                    <a:pt x="1549" y="1"/>
                    <a:pt x="0" y="2804"/>
                    <a:pt x="0" y="3662"/>
                  </a:cubicBezTo>
                  <a:cubicBezTo>
                    <a:pt x="0" y="4520"/>
                    <a:pt x="691" y="5231"/>
                    <a:pt x="1549" y="5231"/>
                  </a:cubicBezTo>
                  <a:cubicBezTo>
                    <a:pt x="2407" y="5231"/>
                    <a:pt x="3118" y="4520"/>
                    <a:pt x="3118" y="3662"/>
                  </a:cubicBezTo>
                  <a:cubicBezTo>
                    <a:pt x="3118" y="2804"/>
                    <a:pt x="1549" y="1"/>
                    <a:pt x="1549" y="1"/>
                  </a:cubicBezTo>
                  <a:close/>
                </a:path>
              </a:pathLst>
            </a:cu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36"/>
            <p:cNvSpPr/>
            <p:nvPr/>
          </p:nvSpPr>
          <p:spPr>
            <a:xfrm>
              <a:off x="6771262" y="3258495"/>
              <a:ext cx="237576" cy="398652"/>
            </a:xfrm>
            <a:custGeom>
              <a:avLst/>
              <a:gdLst/>
              <a:ahLst/>
              <a:cxnLst/>
              <a:rect l="l" t="t" r="r" b="b"/>
              <a:pathLst>
                <a:path w="3118" h="5232" extrusionOk="0">
                  <a:moveTo>
                    <a:pt x="1549" y="1"/>
                  </a:moveTo>
                  <a:cubicBezTo>
                    <a:pt x="1549" y="1"/>
                    <a:pt x="0" y="2804"/>
                    <a:pt x="0" y="3662"/>
                  </a:cubicBezTo>
                  <a:cubicBezTo>
                    <a:pt x="0" y="4520"/>
                    <a:pt x="691" y="5231"/>
                    <a:pt x="1549" y="5231"/>
                  </a:cubicBezTo>
                  <a:cubicBezTo>
                    <a:pt x="2407" y="5231"/>
                    <a:pt x="3118" y="4520"/>
                    <a:pt x="3118" y="3662"/>
                  </a:cubicBezTo>
                  <a:cubicBezTo>
                    <a:pt x="3118" y="2804"/>
                    <a:pt x="1549" y="1"/>
                    <a:pt x="1549" y="1"/>
                  </a:cubicBezTo>
                  <a:close/>
                </a:path>
              </a:pathLst>
            </a:cu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8286235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02D3956-2D54-4583-B911-9E81DF68C888}"/>
              </a:ext>
            </a:extLst>
          </p:cNvPr>
          <p:cNvSpPr>
            <a:spLocks noGrp="1"/>
          </p:cNvSpPr>
          <p:nvPr>
            <p:ph type="body" idx="1"/>
          </p:nvPr>
        </p:nvSpPr>
        <p:spPr>
          <a:xfrm>
            <a:off x="699286" y="1013244"/>
            <a:ext cx="7728000" cy="3513932"/>
          </a:xfrm>
        </p:spPr>
        <p:txBody>
          <a:bodyPr/>
          <a:lstStyle/>
          <a:p>
            <a:r>
              <a:rPr lang="en-US" sz="1600" kern="1200" dirty="0">
                <a:solidFill>
                  <a:schemeClr val="dk1">
                    <a:hueOff val="0"/>
                    <a:satOff val="0"/>
                    <a:lumOff val="0"/>
                    <a:alphaOff val="0"/>
                  </a:schemeClr>
                </a:solidFill>
                <a:latin typeface="+mn-lt"/>
                <a:ea typeface="+mn-ea"/>
                <a:cs typeface="+mn-cs"/>
                <a:sym typeface="Arial"/>
              </a:rPr>
              <a:t>Handle “curse of dimensionality” + avoid issues like over-fitting in high dimensional space .</a:t>
            </a:r>
          </a:p>
          <a:p>
            <a:r>
              <a:rPr lang="en-US" sz="1600" kern="1200" dirty="0">
                <a:solidFill>
                  <a:schemeClr val="dk1">
                    <a:hueOff val="0"/>
                    <a:satOff val="0"/>
                    <a:lumOff val="0"/>
                    <a:alphaOff val="0"/>
                  </a:schemeClr>
                </a:solidFill>
                <a:latin typeface="+mn-lt"/>
                <a:ea typeface="+mn-ea"/>
                <a:cs typeface="+mn-cs"/>
                <a:sym typeface="Arial"/>
              </a:rPr>
              <a:t>PCA - method used to reduce number of variables in your data by extracting important one from a large pool.</a:t>
            </a:r>
          </a:p>
          <a:p>
            <a:r>
              <a:rPr lang="en-US" sz="1600" kern="1200" dirty="0">
                <a:solidFill>
                  <a:schemeClr val="dk1">
                    <a:hueOff val="0"/>
                    <a:satOff val="0"/>
                    <a:lumOff val="0"/>
                    <a:alphaOff val="0"/>
                  </a:schemeClr>
                </a:solidFill>
                <a:latin typeface="+mn-lt"/>
                <a:ea typeface="+mn-ea"/>
                <a:cs typeface="+mn-cs"/>
                <a:sym typeface="Arial"/>
              </a:rPr>
              <a:t>Combines highly correlated variables together to form a smaller number of set of variables - “principal components” that account for most variance in the data.</a:t>
            </a:r>
          </a:p>
          <a:p>
            <a:pPr marL="114300" indent="0">
              <a:buNone/>
            </a:pPr>
            <a:endParaRPr lang="en-US" sz="1600" kern="1200" dirty="0">
              <a:solidFill>
                <a:schemeClr val="dk1">
                  <a:hueOff val="0"/>
                  <a:satOff val="0"/>
                  <a:lumOff val="0"/>
                  <a:alphaOff val="0"/>
                </a:schemeClr>
              </a:solidFill>
              <a:latin typeface="+mn-lt"/>
              <a:ea typeface="+mn-ea"/>
              <a:cs typeface="+mn-cs"/>
              <a:sym typeface="Arial"/>
            </a:endParaRPr>
          </a:p>
          <a:p>
            <a:pPr marL="114300" indent="0">
              <a:spcBef>
                <a:spcPts val="500"/>
              </a:spcBef>
              <a:buNone/>
            </a:pPr>
            <a:r>
              <a:rPr lang="en-US" sz="1600" kern="1200" dirty="0">
                <a:solidFill>
                  <a:schemeClr val="dk1">
                    <a:hueOff val="0"/>
                    <a:satOff val="0"/>
                    <a:lumOff val="0"/>
                    <a:alphaOff val="0"/>
                  </a:schemeClr>
                </a:solidFill>
                <a:latin typeface="+mn-lt"/>
                <a:ea typeface="+mn-ea"/>
                <a:cs typeface="+mn-cs"/>
                <a:sym typeface="Arial"/>
              </a:rPr>
              <a:t>ADVANTAGES:</a:t>
            </a:r>
          </a:p>
          <a:p>
            <a:pPr lvl="1">
              <a:spcBef>
                <a:spcPts val="500"/>
              </a:spcBef>
            </a:pPr>
            <a:r>
              <a:rPr lang="en-US" sz="1600" kern="1200" dirty="0">
                <a:solidFill>
                  <a:schemeClr val="dk1">
                    <a:hueOff val="0"/>
                    <a:satOff val="0"/>
                    <a:lumOff val="0"/>
                    <a:alphaOff val="0"/>
                  </a:schemeClr>
                </a:solidFill>
                <a:latin typeface="+mn-lt"/>
                <a:ea typeface="+mn-ea"/>
                <a:cs typeface="+mn-cs"/>
                <a:sym typeface="Arial"/>
              </a:rPr>
              <a:t>Principal components are independent of each other, so removes correlated features.</a:t>
            </a:r>
          </a:p>
          <a:p>
            <a:pPr lvl="1">
              <a:spcBef>
                <a:spcPts val="0"/>
              </a:spcBef>
            </a:pPr>
            <a:r>
              <a:rPr lang="en-US" sz="1600" b="0" i="0" dirty="0">
                <a:solidFill>
                  <a:srgbClr val="000000"/>
                </a:solidFill>
                <a:effectLst/>
                <a:latin typeface="roboto" panose="02000000000000000000" pitchFamily="2" charset="0"/>
              </a:rPr>
              <a:t>PCA helps in overcoming data overfitting issues by decreasing the number of features.</a:t>
            </a:r>
            <a:endParaRPr lang="en-US" sz="1600" kern="1200" dirty="0">
              <a:solidFill>
                <a:schemeClr val="dk1">
                  <a:hueOff val="0"/>
                  <a:satOff val="0"/>
                  <a:lumOff val="0"/>
                  <a:alphaOff val="0"/>
                </a:schemeClr>
              </a:solidFill>
              <a:latin typeface="+mn-lt"/>
              <a:ea typeface="+mn-ea"/>
              <a:cs typeface="+mn-cs"/>
              <a:sym typeface="Arial"/>
            </a:endParaRPr>
          </a:p>
          <a:p>
            <a:pPr lvl="1"/>
            <a:endParaRPr lang="en-US" sz="1600" kern="1200" dirty="0">
              <a:solidFill>
                <a:schemeClr val="dk1">
                  <a:hueOff val="0"/>
                  <a:satOff val="0"/>
                  <a:lumOff val="0"/>
                  <a:alphaOff val="0"/>
                </a:schemeClr>
              </a:solidFill>
              <a:latin typeface="+mn-lt"/>
              <a:ea typeface="+mn-ea"/>
              <a:cs typeface="+mn-cs"/>
              <a:sym typeface="Arial"/>
            </a:endParaRPr>
          </a:p>
          <a:p>
            <a:pPr marL="114300" indent="0">
              <a:buNone/>
            </a:pPr>
            <a:endParaRPr lang="en-US" sz="1600" kern="1200" dirty="0">
              <a:solidFill>
                <a:schemeClr val="dk1">
                  <a:hueOff val="0"/>
                  <a:satOff val="0"/>
                  <a:lumOff val="0"/>
                  <a:alphaOff val="0"/>
                </a:schemeClr>
              </a:solidFill>
              <a:latin typeface="+mn-lt"/>
              <a:ea typeface="+mn-ea"/>
              <a:cs typeface="+mn-cs"/>
              <a:sym typeface="Arial"/>
            </a:endParaRPr>
          </a:p>
          <a:p>
            <a:endParaRPr lang="en-GB" dirty="0"/>
          </a:p>
        </p:txBody>
      </p:sp>
      <p:sp>
        <p:nvSpPr>
          <p:cNvPr id="3" name="Title 2">
            <a:extLst>
              <a:ext uri="{FF2B5EF4-FFF2-40B4-BE49-F238E27FC236}">
                <a16:creationId xmlns:a16="http://schemas.microsoft.com/office/drawing/2014/main" id="{BBB6EC19-9DEF-4E08-98CE-B285DCF96313}"/>
              </a:ext>
            </a:extLst>
          </p:cNvPr>
          <p:cNvSpPr>
            <a:spLocks noGrp="1"/>
          </p:cNvSpPr>
          <p:nvPr>
            <p:ph type="title"/>
          </p:nvPr>
        </p:nvSpPr>
        <p:spPr>
          <a:xfrm>
            <a:off x="1071288" y="286580"/>
            <a:ext cx="7718700" cy="572700"/>
          </a:xfrm>
        </p:spPr>
        <p:txBody>
          <a:bodyPr/>
          <a:lstStyle/>
          <a:p>
            <a:r>
              <a:rPr lang="en-US" dirty="0"/>
              <a:t>Principal Component Analysis</a:t>
            </a:r>
            <a:endParaRPr lang="en-GB" dirty="0"/>
          </a:p>
        </p:txBody>
      </p:sp>
    </p:spTree>
    <p:extLst>
      <p:ext uri="{BB962C8B-B14F-4D97-AF65-F5344CB8AC3E}">
        <p14:creationId xmlns:p14="http://schemas.microsoft.com/office/powerpoint/2010/main" val="42900995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02D3956-2D54-4583-B911-9E81DF68C888}"/>
              </a:ext>
            </a:extLst>
          </p:cNvPr>
          <p:cNvSpPr>
            <a:spLocks noGrp="1"/>
          </p:cNvSpPr>
          <p:nvPr>
            <p:ph type="body" idx="1"/>
          </p:nvPr>
        </p:nvSpPr>
        <p:spPr>
          <a:xfrm>
            <a:off x="-250721" y="3406877"/>
            <a:ext cx="5825612" cy="439720"/>
          </a:xfrm>
        </p:spPr>
        <p:txBody>
          <a:bodyPr/>
          <a:lstStyle/>
          <a:p>
            <a:pPr marL="114300" indent="0" algn="ctr">
              <a:buNone/>
            </a:pPr>
            <a:r>
              <a:rPr lang="en-GB" sz="2200" b="1" dirty="0">
                <a:solidFill>
                  <a:schemeClr val="accent1"/>
                </a:solidFill>
                <a:highlight>
                  <a:srgbClr val="C0C0C0"/>
                </a:highlight>
              </a:rPr>
              <a:t>TOTAL VARIANCE EXPLAINED: 99.97%</a:t>
            </a:r>
          </a:p>
        </p:txBody>
      </p:sp>
      <p:sp>
        <p:nvSpPr>
          <p:cNvPr id="3" name="Title 2">
            <a:extLst>
              <a:ext uri="{FF2B5EF4-FFF2-40B4-BE49-F238E27FC236}">
                <a16:creationId xmlns:a16="http://schemas.microsoft.com/office/drawing/2014/main" id="{BBB6EC19-9DEF-4E08-98CE-B285DCF96313}"/>
              </a:ext>
            </a:extLst>
          </p:cNvPr>
          <p:cNvSpPr>
            <a:spLocks noGrp="1"/>
          </p:cNvSpPr>
          <p:nvPr>
            <p:ph type="title"/>
          </p:nvPr>
        </p:nvSpPr>
        <p:spPr>
          <a:xfrm>
            <a:off x="956048" y="183197"/>
            <a:ext cx="7718700" cy="572700"/>
          </a:xfrm>
        </p:spPr>
        <p:txBody>
          <a:bodyPr/>
          <a:lstStyle/>
          <a:p>
            <a:r>
              <a:rPr lang="en-US" dirty="0"/>
              <a:t>Principal Component Analysis</a:t>
            </a:r>
            <a:endParaRPr lang="en-GB" dirty="0"/>
          </a:p>
        </p:txBody>
      </p:sp>
      <p:pic>
        <p:nvPicPr>
          <p:cNvPr id="5" name="Picture 4">
            <a:extLst>
              <a:ext uri="{FF2B5EF4-FFF2-40B4-BE49-F238E27FC236}">
                <a16:creationId xmlns:a16="http://schemas.microsoft.com/office/drawing/2014/main" id="{F4FE81CC-3CC3-4A89-B852-B2227A5DD868}"/>
              </a:ext>
            </a:extLst>
          </p:cNvPr>
          <p:cNvPicPr>
            <a:picLocks noChangeAspect="1"/>
          </p:cNvPicPr>
          <p:nvPr/>
        </p:nvPicPr>
        <p:blipFill rotWithShape="1">
          <a:blip r:embed="rId2"/>
          <a:srcRect l="5564" t="26236" r="21532" b="30896"/>
          <a:stretch/>
        </p:blipFill>
        <p:spPr>
          <a:xfrm>
            <a:off x="147484" y="966020"/>
            <a:ext cx="3951665" cy="2430000"/>
          </a:xfrm>
          <a:prstGeom prst="rect">
            <a:avLst/>
          </a:prstGeom>
        </p:spPr>
      </p:pic>
      <p:pic>
        <p:nvPicPr>
          <p:cNvPr id="7" name="Picture 6">
            <a:extLst>
              <a:ext uri="{FF2B5EF4-FFF2-40B4-BE49-F238E27FC236}">
                <a16:creationId xmlns:a16="http://schemas.microsoft.com/office/drawing/2014/main" id="{B521B246-A31A-412B-AE36-9657630F1A59}"/>
              </a:ext>
            </a:extLst>
          </p:cNvPr>
          <p:cNvPicPr>
            <a:picLocks noChangeAspect="1"/>
          </p:cNvPicPr>
          <p:nvPr/>
        </p:nvPicPr>
        <p:blipFill rotWithShape="1">
          <a:blip r:embed="rId3"/>
          <a:srcRect l="6371" t="22509" r="52903" b="26165"/>
          <a:stretch/>
        </p:blipFill>
        <p:spPr>
          <a:xfrm>
            <a:off x="5407139" y="951272"/>
            <a:ext cx="3618873" cy="2920180"/>
          </a:xfrm>
          <a:prstGeom prst="rect">
            <a:avLst/>
          </a:prstGeom>
        </p:spPr>
      </p:pic>
      <p:pic>
        <p:nvPicPr>
          <p:cNvPr id="6" name="Picture 5">
            <a:extLst>
              <a:ext uri="{FF2B5EF4-FFF2-40B4-BE49-F238E27FC236}">
                <a16:creationId xmlns:a16="http://schemas.microsoft.com/office/drawing/2014/main" id="{3301C77E-C4EB-4CC2-8AE7-133C5DA4F741}"/>
              </a:ext>
            </a:extLst>
          </p:cNvPr>
          <p:cNvPicPr>
            <a:picLocks noChangeAspect="1"/>
          </p:cNvPicPr>
          <p:nvPr/>
        </p:nvPicPr>
        <p:blipFill rotWithShape="1">
          <a:blip r:embed="rId4"/>
          <a:srcRect l="29132" t="60472" r="64048" b="20742"/>
          <a:stretch/>
        </p:blipFill>
        <p:spPr bwMode="auto">
          <a:xfrm>
            <a:off x="4181167" y="958642"/>
            <a:ext cx="1172299" cy="243000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4428345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5EE61D2-C266-4E17-8A46-0F02A411CF50}"/>
              </a:ext>
            </a:extLst>
          </p:cNvPr>
          <p:cNvSpPr>
            <a:spLocks noGrp="1"/>
          </p:cNvSpPr>
          <p:nvPr>
            <p:ph type="title"/>
          </p:nvPr>
        </p:nvSpPr>
        <p:spPr>
          <a:xfrm>
            <a:off x="675829" y="419172"/>
            <a:ext cx="7718700" cy="572700"/>
          </a:xfrm>
        </p:spPr>
        <p:txBody>
          <a:bodyPr/>
          <a:lstStyle/>
          <a:p>
            <a:r>
              <a:rPr lang="en-GB" dirty="0"/>
              <a:t>Time Saved by PCA</a:t>
            </a:r>
          </a:p>
        </p:txBody>
      </p:sp>
      <p:pic>
        <p:nvPicPr>
          <p:cNvPr id="5" name="Picture 4">
            <a:extLst>
              <a:ext uri="{FF2B5EF4-FFF2-40B4-BE49-F238E27FC236}">
                <a16:creationId xmlns:a16="http://schemas.microsoft.com/office/drawing/2014/main" id="{25EB3175-DB85-4FCD-8CFC-552EDF0413D8}"/>
              </a:ext>
            </a:extLst>
          </p:cNvPr>
          <p:cNvPicPr>
            <a:picLocks noChangeAspect="1"/>
          </p:cNvPicPr>
          <p:nvPr/>
        </p:nvPicPr>
        <p:blipFill rotWithShape="1">
          <a:blip r:embed="rId2"/>
          <a:srcRect l="5645" t="46308" r="64354" b="26595"/>
          <a:stretch/>
        </p:blipFill>
        <p:spPr>
          <a:xfrm>
            <a:off x="641554" y="1297857"/>
            <a:ext cx="3620730" cy="1839564"/>
          </a:xfrm>
          <a:prstGeom prst="rect">
            <a:avLst/>
          </a:prstGeom>
          <a:ln w="38100">
            <a:solidFill>
              <a:schemeClr val="accent1"/>
            </a:solidFill>
          </a:ln>
        </p:spPr>
      </p:pic>
      <p:pic>
        <p:nvPicPr>
          <p:cNvPr id="7" name="Picture 6">
            <a:extLst>
              <a:ext uri="{FF2B5EF4-FFF2-40B4-BE49-F238E27FC236}">
                <a16:creationId xmlns:a16="http://schemas.microsoft.com/office/drawing/2014/main" id="{4314FB42-7958-4023-AD6D-1B81ED2A881F}"/>
              </a:ext>
            </a:extLst>
          </p:cNvPr>
          <p:cNvPicPr>
            <a:picLocks noChangeAspect="1"/>
          </p:cNvPicPr>
          <p:nvPr/>
        </p:nvPicPr>
        <p:blipFill rotWithShape="1">
          <a:blip r:embed="rId3"/>
          <a:srcRect l="5242" t="21792" r="60081" b="50968"/>
          <a:stretch/>
        </p:blipFill>
        <p:spPr>
          <a:xfrm>
            <a:off x="4535129" y="1297858"/>
            <a:ext cx="4163301" cy="1839600"/>
          </a:xfrm>
          <a:prstGeom prst="rect">
            <a:avLst/>
          </a:prstGeom>
          <a:ln w="38100">
            <a:solidFill>
              <a:schemeClr val="accent1"/>
            </a:solidFill>
          </a:ln>
        </p:spPr>
      </p:pic>
      <p:cxnSp>
        <p:nvCxnSpPr>
          <p:cNvPr id="9" name="Straight Arrow Connector 8">
            <a:extLst>
              <a:ext uri="{FF2B5EF4-FFF2-40B4-BE49-F238E27FC236}">
                <a16:creationId xmlns:a16="http://schemas.microsoft.com/office/drawing/2014/main" id="{ACB85C61-3203-43F6-AC27-72CDBE2CC771}"/>
              </a:ext>
            </a:extLst>
          </p:cNvPr>
          <p:cNvCxnSpPr>
            <a:cxnSpLocks/>
            <a:stCxn id="5" idx="2"/>
          </p:cNvCxnSpPr>
          <p:nvPr/>
        </p:nvCxnSpPr>
        <p:spPr>
          <a:xfrm>
            <a:off x="2451919" y="3137421"/>
            <a:ext cx="0" cy="34319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73B9A84C-34FD-4524-8A11-A96BC4B656E4}"/>
              </a:ext>
            </a:extLst>
          </p:cNvPr>
          <p:cNvCxnSpPr>
            <a:cxnSpLocks/>
          </p:cNvCxnSpPr>
          <p:nvPr/>
        </p:nvCxnSpPr>
        <p:spPr>
          <a:xfrm>
            <a:off x="6623255" y="3149711"/>
            <a:ext cx="0" cy="34319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19D43A13-274C-4ECB-BAD0-BDFD506ACFB7}"/>
              </a:ext>
            </a:extLst>
          </p:cNvPr>
          <p:cNvSpPr txBox="1"/>
          <p:nvPr/>
        </p:nvSpPr>
        <p:spPr>
          <a:xfrm>
            <a:off x="5877232" y="3495368"/>
            <a:ext cx="1467464" cy="461665"/>
          </a:xfrm>
          <a:prstGeom prst="rect">
            <a:avLst/>
          </a:prstGeom>
          <a:solidFill>
            <a:schemeClr val="tx2"/>
          </a:solidFill>
        </p:spPr>
        <p:txBody>
          <a:bodyPr wrap="square" rtlCol="0">
            <a:spAutoFit/>
          </a:bodyPr>
          <a:lstStyle/>
          <a:p>
            <a:r>
              <a:rPr lang="en-GB" sz="2400" b="1" dirty="0">
                <a:solidFill>
                  <a:schemeClr val="accent6">
                    <a:lumMod val="85000"/>
                  </a:schemeClr>
                </a:solidFill>
              </a:rPr>
              <a:t>0.106074</a:t>
            </a:r>
            <a:endParaRPr lang="en-GB" b="1" dirty="0">
              <a:solidFill>
                <a:schemeClr val="accent6">
                  <a:lumMod val="85000"/>
                </a:schemeClr>
              </a:solidFill>
            </a:endParaRPr>
          </a:p>
        </p:txBody>
      </p:sp>
      <p:sp>
        <p:nvSpPr>
          <p:cNvPr id="15" name="TextBox 14">
            <a:extLst>
              <a:ext uri="{FF2B5EF4-FFF2-40B4-BE49-F238E27FC236}">
                <a16:creationId xmlns:a16="http://schemas.microsoft.com/office/drawing/2014/main" id="{88542BAD-F36D-49F6-B0A8-498425BFE4FA}"/>
              </a:ext>
            </a:extLst>
          </p:cNvPr>
          <p:cNvSpPr txBox="1"/>
          <p:nvPr/>
        </p:nvSpPr>
        <p:spPr>
          <a:xfrm>
            <a:off x="1723103" y="3456039"/>
            <a:ext cx="1492045" cy="461665"/>
          </a:xfrm>
          <a:prstGeom prst="rect">
            <a:avLst/>
          </a:prstGeom>
          <a:solidFill>
            <a:schemeClr val="tx2"/>
          </a:solidFill>
        </p:spPr>
        <p:txBody>
          <a:bodyPr wrap="square" rtlCol="0">
            <a:spAutoFit/>
          </a:bodyPr>
          <a:lstStyle/>
          <a:p>
            <a:pPr algn="ctr"/>
            <a:r>
              <a:rPr lang="en-GB" sz="2400" b="1" dirty="0">
                <a:solidFill>
                  <a:schemeClr val="accent6">
                    <a:lumMod val="85000"/>
                  </a:schemeClr>
                </a:solidFill>
              </a:rPr>
              <a:t>3.044158</a:t>
            </a:r>
            <a:endParaRPr lang="en-GB" b="1" dirty="0">
              <a:solidFill>
                <a:schemeClr val="accent6">
                  <a:lumMod val="85000"/>
                </a:schemeClr>
              </a:solidFill>
            </a:endParaRPr>
          </a:p>
        </p:txBody>
      </p:sp>
      <p:sp>
        <p:nvSpPr>
          <p:cNvPr id="16" name="Text Placeholder 1">
            <a:extLst>
              <a:ext uri="{FF2B5EF4-FFF2-40B4-BE49-F238E27FC236}">
                <a16:creationId xmlns:a16="http://schemas.microsoft.com/office/drawing/2014/main" id="{C1896E51-40DB-43A9-91CB-098224AAAA6F}"/>
              </a:ext>
            </a:extLst>
          </p:cNvPr>
          <p:cNvSpPr>
            <a:spLocks noGrp="1"/>
          </p:cNvSpPr>
          <p:nvPr>
            <p:ph type="body" idx="1"/>
          </p:nvPr>
        </p:nvSpPr>
        <p:spPr>
          <a:xfrm>
            <a:off x="1629698" y="3967315"/>
            <a:ext cx="5825612" cy="439720"/>
          </a:xfrm>
        </p:spPr>
        <p:txBody>
          <a:bodyPr/>
          <a:lstStyle/>
          <a:p>
            <a:pPr marL="114300" indent="0" algn="ctr">
              <a:buNone/>
            </a:pPr>
            <a:r>
              <a:rPr lang="en-GB" sz="1800" b="1" dirty="0">
                <a:solidFill>
                  <a:schemeClr val="accent1"/>
                </a:solidFill>
                <a:highlight>
                  <a:srgbClr val="C0C0C0"/>
                </a:highlight>
              </a:rPr>
              <a:t>Reduction in time by nearly 96.5%</a:t>
            </a:r>
          </a:p>
        </p:txBody>
      </p:sp>
    </p:spTree>
    <p:extLst>
      <p:ext uri="{BB962C8B-B14F-4D97-AF65-F5344CB8AC3E}">
        <p14:creationId xmlns:p14="http://schemas.microsoft.com/office/powerpoint/2010/main" val="25457398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71"/>
        <p:cNvGrpSpPr/>
        <p:nvPr/>
      </p:nvGrpSpPr>
      <p:grpSpPr>
        <a:xfrm>
          <a:off x="0" y="0"/>
          <a:ext cx="0" cy="0"/>
          <a:chOff x="0" y="0"/>
          <a:chExt cx="0" cy="0"/>
        </a:xfrm>
      </p:grpSpPr>
      <p:grpSp>
        <p:nvGrpSpPr>
          <p:cNvPr id="572" name="Google Shape;572;p36"/>
          <p:cNvGrpSpPr/>
          <p:nvPr/>
        </p:nvGrpSpPr>
        <p:grpSpPr>
          <a:xfrm>
            <a:off x="3499600" y="8562"/>
            <a:ext cx="1209457" cy="1846488"/>
            <a:chOff x="3499600" y="8562"/>
            <a:chExt cx="1209457" cy="1846488"/>
          </a:xfrm>
        </p:grpSpPr>
        <p:sp>
          <p:nvSpPr>
            <p:cNvPr id="573" name="Google Shape;573;p36"/>
            <p:cNvSpPr/>
            <p:nvPr/>
          </p:nvSpPr>
          <p:spPr>
            <a:xfrm>
              <a:off x="4435403" y="8562"/>
              <a:ext cx="273654" cy="98908"/>
            </a:xfrm>
            <a:custGeom>
              <a:avLst/>
              <a:gdLst/>
              <a:ahLst/>
              <a:cxnLst/>
              <a:rect l="l" t="t" r="r" b="b"/>
              <a:pathLst>
                <a:path w="8224" h="2282" fill="none" extrusionOk="0">
                  <a:moveTo>
                    <a:pt x="1" y="1"/>
                  </a:moveTo>
                  <a:lnTo>
                    <a:pt x="8224" y="1"/>
                  </a:lnTo>
                  <a:lnTo>
                    <a:pt x="8224" y="2281"/>
                  </a:lnTo>
                  <a:lnTo>
                    <a:pt x="1" y="2281"/>
                  </a:lnTo>
                  <a:close/>
                </a:path>
              </a:pathLst>
            </a:custGeom>
            <a:solidFill>
              <a:schemeClr val="accent1"/>
            </a:solidFill>
            <a:ln w="285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36"/>
            <p:cNvSpPr/>
            <p:nvPr/>
          </p:nvSpPr>
          <p:spPr>
            <a:xfrm>
              <a:off x="4544703" y="107423"/>
              <a:ext cx="59924" cy="294976"/>
            </a:xfrm>
            <a:custGeom>
              <a:avLst/>
              <a:gdLst/>
              <a:ahLst/>
              <a:cxnLst/>
              <a:rect l="l" t="t" r="r" b="b"/>
              <a:pathLst>
                <a:path w="1801" h="3307" fill="none" extrusionOk="0">
                  <a:moveTo>
                    <a:pt x="1" y="0"/>
                  </a:moveTo>
                  <a:lnTo>
                    <a:pt x="1800" y="0"/>
                  </a:lnTo>
                  <a:lnTo>
                    <a:pt x="1800" y="3306"/>
                  </a:lnTo>
                  <a:lnTo>
                    <a:pt x="1" y="3306"/>
                  </a:lnTo>
                  <a:close/>
                </a:path>
              </a:pathLst>
            </a:custGeom>
            <a:solidFill>
              <a:schemeClr val="accent1"/>
            </a:solidFill>
            <a:ln w="285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6"/>
            <p:cNvSpPr/>
            <p:nvPr/>
          </p:nvSpPr>
          <p:spPr>
            <a:xfrm flipH="1">
              <a:off x="4156003" y="402400"/>
              <a:ext cx="416007" cy="741943"/>
            </a:xfrm>
            <a:custGeom>
              <a:avLst/>
              <a:gdLst/>
              <a:ahLst/>
              <a:cxnLst/>
              <a:rect l="l" t="t" r="r" b="b"/>
              <a:pathLst>
                <a:path w="16217" h="27160" fill="none" extrusionOk="0">
                  <a:moveTo>
                    <a:pt x="1" y="1"/>
                  </a:moveTo>
                  <a:lnTo>
                    <a:pt x="1" y="13475"/>
                  </a:lnTo>
                  <a:cubicBezTo>
                    <a:pt x="1" y="21029"/>
                    <a:pt x="6110" y="27159"/>
                    <a:pt x="13685" y="27159"/>
                  </a:cubicBezTo>
                  <a:lnTo>
                    <a:pt x="16216" y="27159"/>
                  </a:lnTo>
                </a:path>
              </a:pathLst>
            </a:custGeom>
            <a:noFill/>
            <a:ln w="28575" cap="rnd" cmpd="sng">
              <a:solidFill>
                <a:schemeClr val="dk1"/>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6"/>
            <p:cNvSpPr/>
            <p:nvPr/>
          </p:nvSpPr>
          <p:spPr>
            <a:xfrm rot="10800000" flipH="1">
              <a:off x="3499600" y="1144409"/>
              <a:ext cx="393181" cy="710641"/>
            </a:xfrm>
            <a:custGeom>
              <a:avLst/>
              <a:gdLst/>
              <a:ahLst/>
              <a:cxnLst/>
              <a:rect l="l" t="t" r="r" b="b"/>
              <a:pathLst>
                <a:path w="16217" h="27160" fill="none" extrusionOk="0">
                  <a:moveTo>
                    <a:pt x="1" y="1"/>
                  </a:moveTo>
                  <a:lnTo>
                    <a:pt x="1" y="13475"/>
                  </a:lnTo>
                  <a:cubicBezTo>
                    <a:pt x="1" y="21029"/>
                    <a:pt x="6110" y="27159"/>
                    <a:pt x="13685" y="27159"/>
                  </a:cubicBezTo>
                  <a:lnTo>
                    <a:pt x="16216" y="27159"/>
                  </a:lnTo>
                </a:path>
              </a:pathLst>
            </a:custGeom>
            <a:noFill/>
            <a:ln w="28575" cap="rnd" cmpd="sng">
              <a:solidFill>
                <a:schemeClr val="dk1"/>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7" name="Google Shape;577;p36"/>
            <p:cNvCxnSpPr/>
            <p:nvPr/>
          </p:nvCxnSpPr>
          <p:spPr>
            <a:xfrm>
              <a:off x="3884200" y="1144421"/>
              <a:ext cx="331200" cy="0"/>
            </a:xfrm>
            <a:prstGeom prst="straightConnector1">
              <a:avLst/>
            </a:prstGeom>
            <a:noFill/>
            <a:ln w="28575" cap="flat" cmpd="sng">
              <a:solidFill>
                <a:schemeClr val="dk1"/>
              </a:solidFill>
              <a:prstDash val="solid"/>
              <a:round/>
              <a:headEnd type="none" w="med" len="med"/>
              <a:tailEnd type="none" w="med" len="med"/>
            </a:ln>
          </p:spPr>
        </p:cxnSp>
      </p:grpSp>
      <p:sp>
        <p:nvSpPr>
          <p:cNvPr id="578" name="Google Shape;578;p36"/>
          <p:cNvSpPr txBox="1">
            <a:spLocks noGrp="1"/>
          </p:cNvSpPr>
          <p:nvPr>
            <p:ph type="title"/>
          </p:nvPr>
        </p:nvSpPr>
        <p:spPr>
          <a:xfrm>
            <a:off x="1187639" y="2550235"/>
            <a:ext cx="6826807" cy="816909"/>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Model Fitting</a:t>
            </a:r>
            <a:endParaRPr u="none" dirty="0"/>
          </a:p>
        </p:txBody>
      </p:sp>
      <p:sp>
        <p:nvSpPr>
          <p:cNvPr id="579" name="Google Shape;579;p36"/>
          <p:cNvSpPr txBox="1">
            <a:spLocks noGrp="1"/>
          </p:cNvSpPr>
          <p:nvPr>
            <p:ph type="subTitle" idx="1"/>
          </p:nvPr>
        </p:nvSpPr>
        <p:spPr>
          <a:xfrm>
            <a:off x="1860800" y="3336449"/>
            <a:ext cx="5422500" cy="36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Used Linear Regression, Random Forest, Support Vector Machines Algorithms</a:t>
            </a:r>
            <a:endParaRPr dirty="0"/>
          </a:p>
        </p:txBody>
      </p:sp>
      <p:grpSp>
        <p:nvGrpSpPr>
          <p:cNvPr id="580" name="Google Shape;580;p36"/>
          <p:cNvGrpSpPr/>
          <p:nvPr/>
        </p:nvGrpSpPr>
        <p:grpSpPr>
          <a:xfrm>
            <a:off x="3282046" y="1687783"/>
            <a:ext cx="2446928" cy="731567"/>
            <a:chOff x="5675362" y="3258495"/>
            <a:chExt cx="1333476" cy="398652"/>
          </a:xfrm>
        </p:grpSpPr>
        <p:sp>
          <p:nvSpPr>
            <p:cNvPr id="581" name="Google Shape;581;p36"/>
            <p:cNvSpPr/>
            <p:nvPr/>
          </p:nvSpPr>
          <p:spPr>
            <a:xfrm>
              <a:off x="5675362" y="3258495"/>
              <a:ext cx="237576" cy="398652"/>
            </a:xfrm>
            <a:custGeom>
              <a:avLst/>
              <a:gdLst/>
              <a:ahLst/>
              <a:cxnLst/>
              <a:rect l="l" t="t" r="r" b="b"/>
              <a:pathLst>
                <a:path w="3118" h="5232" extrusionOk="0">
                  <a:moveTo>
                    <a:pt x="1549" y="1"/>
                  </a:moveTo>
                  <a:cubicBezTo>
                    <a:pt x="1549" y="1"/>
                    <a:pt x="0" y="2804"/>
                    <a:pt x="0" y="3662"/>
                  </a:cubicBezTo>
                  <a:cubicBezTo>
                    <a:pt x="0" y="4520"/>
                    <a:pt x="691" y="5231"/>
                    <a:pt x="1549" y="5231"/>
                  </a:cubicBezTo>
                  <a:cubicBezTo>
                    <a:pt x="2407" y="5231"/>
                    <a:pt x="3118" y="4520"/>
                    <a:pt x="3118" y="3662"/>
                  </a:cubicBezTo>
                  <a:cubicBezTo>
                    <a:pt x="3118" y="2804"/>
                    <a:pt x="1549" y="1"/>
                    <a:pt x="154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6"/>
            <p:cNvSpPr/>
            <p:nvPr/>
          </p:nvSpPr>
          <p:spPr>
            <a:xfrm>
              <a:off x="6040662" y="3258495"/>
              <a:ext cx="237576" cy="398652"/>
            </a:xfrm>
            <a:custGeom>
              <a:avLst/>
              <a:gdLst/>
              <a:ahLst/>
              <a:cxnLst/>
              <a:rect l="l" t="t" r="r" b="b"/>
              <a:pathLst>
                <a:path w="3118" h="5232" extrusionOk="0">
                  <a:moveTo>
                    <a:pt x="1549" y="1"/>
                  </a:moveTo>
                  <a:cubicBezTo>
                    <a:pt x="1549" y="1"/>
                    <a:pt x="0" y="2804"/>
                    <a:pt x="0" y="3662"/>
                  </a:cubicBezTo>
                  <a:cubicBezTo>
                    <a:pt x="0" y="4520"/>
                    <a:pt x="691" y="5231"/>
                    <a:pt x="1549" y="5231"/>
                  </a:cubicBezTo>
                  <a:cubicBezTo>
                    <a:pt x="2407" y="5231"/>
                    <a:pt x="3118" y="4520"/>
                    <a:pt x="3118" y="3662"/>
                  </a:cubicBezTo>
                  <a:cubicBezTo>
                    <a:pt x="3118" y="2804"/>
                    <a:pt x="1549" y="1"/>
                    <a:pt x="154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36"/>
            <p:cNvSpPr/>
            <p:nvPr/>
          </p:nvSpPr>
          <p:spPr>
            <a:xfrm>
              <a:off x="6405962" y="3258495"/>
              <a:ext cx="237576" cy="398652"/>
            </a:xfrm>
            <a:custGeom>
              <a:avLst/>
              <a:gdLst/>
              <a:ahLst/>
              <a:cxnLst/>
              <a:rect l="l" t="t" r="r" b="b"/>
              <a:pathLst>
                <a:path w="3118" h="5232" extrusionOk="0">
                  <a:moveTo>
                    <a:pt x="1549" y="1"/>
                  </a:moveTo>
                  <a:cubicBezTo>
                    <a:pt x="1549" y="1"/>
                    <a:pt x="0" y="2804"/>
                    <a:pt x="0" y="3662"/>
                  </a:cubicBezTo>
                  <a:cubicBezTo>
                    <a:pt x="0" y="4520"/>
                    <a:pt x="691" y="5231"/>
                    <a:pt x="1549" y="5231"/>
                  </a:cubicBezTo>
                  <a:cubicBezTo>
                    <a:pt x="2407" y="5231"/>
                    <a:pt x="3118" y="4520"/>
                    <a:pt x="3118" y="3662"/>
                  </a:cubicBezTo>
                  <a:cubicBezTo>
                    <a:pt x="3118" y="2804"/>
                    <a:pt x="1549" y="1"/>
                    <a:pt x="154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6"/>
            <p:cNvSpPr/>
            <p:nvPr/>
          </p:nvSpPr>
          <p:spPr>
            <a:xfrm>
              <a:off x="6771262" y="3258495"/>
              <a:ext cx="237576" cy="398652"/>
            </a:xfrm>
            <a:custGeom>
              <a:avLst/>
              <a:gdLst/>
              <a:ahLst/>
              <a:cxnLst/>
              <a:rect l="l" t="t" r="r" b="b"/>
              <a:pathLst>
                <a:path w="3118" h="5232" extrusionOk="0">
                  <a:moveTo>
                    <a:pt x="1549" y="1"/>
                  </a:moveTo>
                  <a:cubicBezTo>
                    <a:pt x="1549" y="1"/>
                    <a:pt x="0" y="2804"/>
                    <a:pt x="0" y="3662"/>
                  </a:cubicBezTo>
                  <a:cubicBezTo>
                    <a:pt x="0" y="4520"/>
                    <a:pt x="691" y="5231"/>
                    <a:pt x="1549" y="5231"/>
                  </a:cubicBezTo>
                  <a:cubicBezTo>
                    <a:pt x="2407" y="5231"/>
                    <a:pt x="3118" y="4520"/>
                    <a:pt x="3118" y="3662"/>
                  </a:cubicBezTo>
                  <a:cubicBezTo>
                    <a:pt x="3118" y="2804"/>
                    <a:pt x="1549" y="1"/>
                    <a:pt x="154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5" name="Google Shape;585;p36"/>
          <p:cNvGrpSpPr/>
          <p:nvPr/>
        </p:nvGrpSpPr>
        <p:grpSpPr>
          <a:xfrm>
            <a:off x="8562259" y="799220"/>
            <a:ext cx="194921" cy="194959"/>
            <a:chOff x="7932213" y="1463813"/>
            <a:chExt cx="127125" cy="127150"/>
          </a:xfrm>
        </p:grpSpPr>
        <p:sp>
          <p:nvSpPr>
            <p:cNvPr id="586" name="Google Shape;586;p36"/>
            <p:cNvSpPr/>
            <p:nvPr/>
          </p:nvSpPr>
          <p:spPr>
            <a:xfrm>
              <a:off x="7932213" y="1527113"/>
              <a:ext cx="127125" cy="25"/>
            </a:xfrm>
            <a:custGeom>
              <a:avLst/>
              <a:gdLst/>
              <a:ahLst/>
              <a:cxnLst/>
              <a:rect l="l" t="t" r="r" b="b"/>
              <a:pathLst>
                <a:path w="5085" h="1" fill="none" extrusionOk="0">
                  <a:moveTo>
                    <a:pt x="0" y="1"/>
                  </a:moveTo>
                  <a:lnTo>
                    <a:pt x="5085" y="1"/>
                  </a:lnTo>
                </a:path>
              </a:pathLst>
            </a:custGeom>
            <a:noFill/>
            <a:ln w="285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36"/>
            <p:cNvSpPr/>
            <p:nvPr/>
          </p:nvSpPr>
          <p:spPr>
            <a:xfrm>
              <a:off x="7996013" y="1463813"/>
              <a:ext cx="25" cy="127150"/>
            </a:xfrm>
            <a:custGeom>
              <a:avLst/>
              <a:gdLst/>
              <a:ahLst/>
              <a:cxnLst/>
              <a:rect l="l" t="t" r="r" b="b"/>
              <a:pathLst>
                <a:path w="1" h="5086" fill="none" extrusionOk="0">
                  <a:moveTo>
                    <a:pt x="1" y="5085"/>
                  </a:moveTo>
                  <a:lnTo>
                    <a:pt x="1" y="1"/>
                  </a:lnTo>
                </a:path>
              </a:pathLst>
            </a:custGeom>
            <a:noFill/>
            <a:ln w="285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8" name="Google Shape;588;p36"/>
          <p:cNvSpPr/>
          <p:nvPr/>
        </p:nvSpPr>
        <p:spPr>
          <a:xfrm>
            <a:off x="430728" y="892688"/>
            <a:ext cx="117144" cy="38"/>
          </a:xfrm>
          <a:custGeom>
            <a:avLst/>
            <a:gdLst/>
            <a:ahLst/>
            <a:cxnLst/>
            <a:rect l="l" t="t" r="r" b="b"/>
            <a:pathLst>
              <a:path w="3056" h="1" fill="none" extrusionOk="0">
                <a:moveTo>
                  <a:pt x="1" y="1"/>
                </a:moveTo>
                <a:lnTo>
                  <a:pt x="3055" y="1"/>
                </a:lnTo>
              </a:path>
            </a:pathLst>
          </a:custGeom>
          <a:noFill/>
          <a:ln w="285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9" name="Google Shape;589;p36"/>
          <p:cNvGrpSpPr/>
          <p:nvPr/>
        </p:nvGrpSpPr>
        <p:grpSpPr>
          <a:xfrm>
            <a:off x="3356151" y="1573457"/>
            <a:ext cx="2446928" cy="731567"/>
            <a:chOff x="5675362" y="3258495"/>
            <a:chExt cx="1333476" cy="398652"/>
          </a:xfrm>
        </p:grpSpPr>
        <p:sp>
          <p:nvSpPr>
            <p:cNvPr id="590" name="Google Shape;590;p36"/>
            <p:cNvSpPr/>
            <p:nvPr/>
          </p:nvSpPr>
          <p:spPr>
            <a:xfrm>
              <a:off x="5675362" y="3258495"/>
              <a:ext cx="237576" cy="398652"/>
            </a:xfrm>
            <a:custGeom>
              <a:avLst/>
              <a:gdLst/>
              <a:ahLst/>
              <a:cxnLst/>
              <a:rect l="l" t="t" r="r" b="b"/>
              <a:pathLst>
                <a:path w="3118" h="5232" extrusionOk="0">
                  <a:moveTo>
                    <a:pt x="1549" y="1"/>
                  </a:moveTo>
                  <a:cubicBezTo>
                    <a:pt x="1549" y="1"/>
                    <a:pt x="0" y="2804"/>
                    <a:pt x="0" y="3662"/>
                  </a:cubicBezTo>
                  <a:cubicBezTo>
                    <a:pt x="0" y="4520"/>
                    <a:pt x="691" y="5231"/>
                    <a:pt x="1549" y="5231"/>
                  </a:cubicBezTo>
                  <a:cubicBezTo>
                    <a:pt x="2407" y="5231"/>
                    <a:pt x="3118" y="4520"/>
                    <a:pt x="3118" y="3662"/>
                  </a:cubicBezTo>
                  <a:cubicBezTo>
                    <a:pt x="3118" y="2804"/>
                    <a:pt x="1549" y="1"/>
                    <a:pt x="1549" y="1"/>
                  </a:cubicBezTo>
                  <a:close/>
                </a:path>
              </a:pathLst>
            </a:cu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6"/>
            <p:cNvSpPr/>
            <p:nvPr/>
          </p:nvSpPr>
          <p:spPr>
            <a:xfrm>
              <a:off x="6040662" y="3258495"/>
              <a:ext cx="237576" cy="398652"/>
            </a:xfrm>
            <a:custGeom>
              <a:avLst/>
              <a:gdLst/>
              <a:ahLst/>
              <a:cxnLst/>
              <a:rect l="l" t="t" r="r" b="b"/>
              <a:pathLst>
                <a:path w="3118" h="5232" extrusionOk="0">
                  <a:moveTo>
                    <a:pt x="1549" y="1"/>
                  </a:moveTo>
                  <a:cubicBezTo>
                    <a:pt x="1549" y="1"/>
                    <a:pt x="0" y="2804"/>
                    <a:pt x="0" y="3662"/>
                  </a:cubicBezTo>
                  <a:cubicBezTo>
                    <a:pt x="0" y="4520"/>
                    <a:pt x="691" y="5231"/>
                    <a:pt x="1549" y="5231"/>
                  </a:cubicBezTo>
                  <a:cubicBezTo>
                    <a:pt x="2407" y="5231"/>
                    <a:pt x="3118" y="4520"/>
                    <a:pt x="3118" y="3662"/>
                  </a:cubicBezTo>
                  <a:cubicBezTo>
                    <a:pt x="3118" y="2804"/>
                    <a:pt x="1549" y="1"/>
                    <a:pt x="1549" y="1"/>
                  </a:cubicBezTo>
                  <a:close/>
                </a:path>
              </a:pathLst>
            </a:cu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36"/>
            <p:cNvSpPr/>
            <p:nvPr/>
          </p:nvSpPr>
          <p:spPr>
            <a:xfrm>
              <a:off x="6405962" y="3258495"/>
              <a:ext cx="237576" cy="398652"/>
            </a:xfrm>
            <a:custGeom>
              <a:avLst/>
              <a:gdLst/>
              <a:ahLst/>
              <a:cxnLst/>
              <a:rect l="l" t="t" r="r" b="b"/>
              <a:pathLst>
                <a:path w="3118" h="5232" extrusionOk="0">
                  <a:moveTo>
                    <a:pt x="1549" y="1"/>
                  </a:moveTo>
                  <a:cubicBezTo>
                    <a:pt x="1549" y="1"/>
                    <a:pt x="0" y="2804"/>
                    <a:pt x="0" y="3662"/>
                  </a:cubicBezTo>
                  <a:cubicBezTo>
                    <a:pt x="0" y="4520"/>
                    <a:pt x="691" y="5231"/>
                    <a:pt x="1549" y="5231"/>
                  </a:cubicBezTo>
                  <a:cubicBezTo>
                    <a:pt x="2407" y="5231"/>
                    <a:pt x="3118" y="4520"/>
                    <a:pt x="3118" y="3662"/>
                  </a:cubicBezTo>
                  <a:cubicBezTo>
                    <a:pt x="3118" y="2804"/>
                    <a:pt x="1549" y="1"/>
                    <a:pt x="1549" y="1"/>
                  </a:cubicBezTo>
                  <a:close/>
                </a:path>
              </a:pathLst>
            </a:cu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36"/>
            <p:cNvSpPr/>
            <p:nvPr/>
          </p:nvSpPr>
          <p:spPr>
            <a:xfrm>
              <a:off x="6771262" y="3258495"/>
              <a:ext cx="237576" cy="398652"/>
            </a:xfrm>
            <a:custGeom>
              <a:avLst/>
              <a:gdLst/>
              <a:ahLst/>
              <a:cxnLst/>
              <a:rect l="l" t="t" r="r" b="b"/>
              <a:pathLst>
                <a:path w="3118" h="5232" extrusionOk="0">
                  <a:moveTo>
                    <a:pt x="1549" y="1"/>
                  </a:moveTo>
                  <a:cubicBezTo>
                    <a:pt x="1549" y="1"/>
                    <a:pt x="0" y="2804"/>
                    <a:pt x="0" y="3662"/>
                  </a:cubicBezTo>
                  <a:cubicBezTo>
                    <a:pt x="0" y="4520"/>
                    <a:pt x="691" y="5231"/>
                    <a:pt x="1549" y="5231"/>
                  </a:cubicBezTo>
                  <a:cubicBezTo>
                    <a:pt x="2407" y="5231"/>
                    <a:pt x="3118" y="4520"/>
                    <a:pt x="3118" y="3662"/>
                  </a:cubicBezTo>
                  <a:cubicBezTo>
                    <a:pt x="3118" y="2804"/>
                    <a:pt x="1549" y="1"/>
                    <a:pt x="1549" y="1"/>
                  </a:cubicBezTo>
                  <a:close/>
                </a:path>
              </a:pathLst>
            </a:cu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6237524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8C74B8-ECA6-469E-B9EF-888298020CC3}"/>
              </a:ext>
            </a:extLst>
          </p:cNvPr>
          <p:cNvSpPr>
            <a:spLocks noGrp="1"/>
          </p:cNvSpPr>
          <p:nvPr>
            <p:ph type="title"/>
          </p:nvPr>
        </p:nvSpPr>
        <p:spPr>
          <a:xfrm>
            <a:off x="752212" y="105360"/>
            <a:ext cx="7718700" cy="572700"/>
          </a:xfrm>
        </p:spPr>
        <p:txBody>
          <a:bodyPr/>
          <a:lstStyle/>
          <a:p>
            <a:r>
              <a:rPr lang="en-GB" dirty="0"/>
              <a:t>Pre Model Fitting</a:t>
            </a:r>
          </a:p>
        </p:txBody>
      </p:sp>
      <p:grpSp>
        <p:nvGrpSpPr>
          <p:cNvPr id="4" name="Group 3">
            <a:extLst>
              <a:ext uri="{FF2B5EF4-FFF2-40B4-BE49-F238E27FC236}">
                <a16:creationId xmlns:a16="http://schemas.microsoft.com/office/drawing/2014/main" id="{53790632-58D8-4050-AA63-AB48FEA48E11}"/>
              </a:ext>
            </a:extLst>
          </p:cNvPr>
          <p:cNvGrpSpPr/>
          <p:nvPr/>
        </p:nvGrpSpPr>
        <p:grpSpPr>
          <a:xfrm>
            <a:off x="1443799" y="825492"/>
            <a:ext cx="2994373" cy="518249"/>
            <a:chOff x="2002" y="749940"/>
            <a:chExt cx="1941278" cy="1315187"/>
          </a:xfrm>
        </p:grpSpPr>
        <p:sp>
          <p:nvSpPr>
            <p:cNvPr id="5" name="Rectangle: Rounded Corners 4">
              <a:extLst>
                <a:ext uri="{FF2B5EF4-FFF2-40B4-BE49-F238E27FC236}">
                  <a16:creationId xmlns:a16="http://schemas.microsoft.com/office/drawing/2014/main" id="{44688B1F-0D64-4F91-8BF2-12E699C26349}"/>
                </a:ext>
              </a:extLst>
            </p:cNvPr>
            <p:cNvSpPr/>
            <p:nvPr/>
          </p:nvSpPr>
          <p:spPr>
            <a:xfrm>
              <a:off x="2002" y="920458"/>
              <a:ext cx="1941278" cy="1144669"/>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6" name="Rectangle: Rounded Corners 4">
              <a:extLst>
                <a:ext uri="{FF2B5EF4-FFF2-40B4-BE49-F238E27FC236}">
                  <a16:creationId xmlns:a16="http://schemas.microsoft.com/office/drawing/2014/main" id="{966D2580-3776-44F8-B8BB-CDFD503C0D99}"/>
                </a:ext>
              </a:extLst>
            </p:cNvPr>
            <p:cNvSpPr txBox="1"/>
            <p:nvPr/>
          </p:nvSpPr>
          <p:spPr>
            <a:xfrm>
              <a:off x="2002" y="749940"/>
              <a:ext cx="1941278" cy="122474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42240" tIns="142240" rIns="142240" bIns="76200" numCol="1" spcCol="1270" anchor="t" anchorCtr="0">
              <a:noAutofit/>
            </a:bodyPr>
            <a:lstStyle/>
            <a:p>
              <a:pPr marL="0" lvl="0" indent="0" algn="ctr" defTabSz="889000">
                <a:lnSpc>
                  <a:spcPct val="90000"/>
                </a:lnSpc>
                <a:spcBef>
                  <a:spcPct val="0"/>
                </a:spcBef>
                <a:spcAft>
                  <a:spcPct val="35000"/>
                </a:spcAft>
                <a:buNone/>
              </a:pPr>
              <a:r>
                <a:rPr lang="en-GB" sz="2400" kern="1200" dirty="0"/>
                <a:t>Scale the Variables</a:t>
              </a:r>
            </a:p>
          </p:txBody>
        </p:sp>
      </p:grpSp>
      <p:grpSp>
        <p:nvGrpSpPr>
          <p:cNvPr id="7" name="Group 6">
            <a:extLst>
              <a:ext uri="{FF2B5EF4-FFF2-40B4-BE49-F238E27FC236}">
                <a16:creationId xmlns:a16="http://schemas.microsoft.com/office/drawing/2014/main" id="{46619D8E-3153-4E97-839E-6CC424350495}"/>
              </a:ext>
            </a:extLst>
          </p:cNvPr>
          <p:cNvGrpSpPr/>
          <p:nvPr/>
        </p:nvGrpSpPr>
        <p:grpSpPr>
          <a:xfrm>
            <a:off x="1432761" y="2280182"/>
            <a:ext cx="2998037" cy="885804"/>
            <a:chOff x="2891447" y="698509"/>
            <a:chExt cx="1944154" cy="1281788"/>
          </a:xfrm>
        </p:grpSpPr>
        <p:sp>
          <p:nvSpPr>
            <p:cNvPr id="8" name="Rectangle: Rounded Corners 7">
              <a:extLst>
                <a:ext uri="{FF2B5EF4-FFF2-40B4-BE49-F238E27FC236}">
                  <a16:creationId xmlns:a16="http://schemas.microsoft.com/office/drawing/2014/main" id="{01A8E617-D675-4AB3-8A52-A5D4DE2A1173}"/>
                </a:ext>
              </a:extLst>
            </p:cNvPr>
            <p:cNvSpPr/>
            <p:nvPr/>
          </p:nvSpPr>
          <p:spPr>
            <a:xfrm>
              <a:off x="2894323" y="793121"/>
              <a:ext cx="1941278" cy="1180177"/>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9" name="Rectangle: Rounded Corners 4">
              <a:extLst>
                <a:ext uri="{FF2B5EF4-FFF2-40B4-BE49-F238E27FC236}">
                  <a16:creationId xmlns:a16="http://schemas.microsoft.com/office/drawing/2014/main" id="{786ED4C1-E99B-490B-84BF-4422B77634F5}"/>
                </a:ext>
              </a:extLst>
            </p:cNvPr>
            <p:cNvSpPr txBox="1"/>
            <p:nvPr/>
          </p:nvSpPr>
          <p:spPr>
            <a:xfrm>
              <a:off x="2891447" y="698509"/>
              <a:ext cx="1941278" cy="128178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42240" tIns="142240" rIns="142240" bIns="76200" numCol="1" spcCol="1270" anchor="t" anchorCtr="0">
              <a:noAutofit/>
            </a:bodyPr>
            <a:lstStyle/>
            <a:p>
              <a:pPr marL="0" lvl="0" indent="0" algn="ctr" defTabSz="889000">
                <a:lnSpc>
                  <a:spcPct val="90000"/>
                </a:lnSpc>
                <a:spcBef>
                  <a:spcPct val="0"/>
                </a:spcBef>
                <a:spcAft>
                  <a:spcPct val="35000"/>
                </a:spcAft>
                <a:buNone/>
              </a:pPr>
              <a:r>
                <a:rPr lang="en-GB" sz="2400" kern="1200" dirty="0"/>
                <a:t>Split data into Test and Train  datasets</a:t>
              </a:r>
            </a:p>
          </p:txBody>
        </p:sp>
      </p:grpSp>
      <p:grpSp>
        <p:nvGrpSpPr>
          <p:cNvPr id="10" name="Group 9">
            <a:extLst>
              <a:ext uri="{FF2B5EF4-FFF2-40B4-BE49-F238E27FC236}">
                <a16:creationId xmlns:a16="http://schemas.microsoft.com/office/drawing/2014/main" id="{C7288151-3636-42E1-8C6E-DEA216597CBD}"/>
              </a:ext>
            </a:extLst>
          </p:cNvPr>
          <p:cNvGrpSpPr/>
          <p:nvPr/>
        </p:nvGrpSpPr>
        <p:grpSpPr>
          <a:xfrm>
            <a:off x="1440061" y="3498310"/>
            <a:ext cx="2983363" cy="869670"/>
            <a:chOff x="6012764" y="655843"/>
            <a:chExt cx="2189878" cy="1290824"/>
          </a:xfrm>
        </p:grpSpPr>
        <p:sp>
          <p:nvSpPr>
            <p:cNvPr id="11" name="Rectangle: Rounded Corners 10">
              <a:extLst>
                <a:ext uri="{FF2B5EF4-FFF2-40B4-BE49-F238E27FC236}">
                  <a16:creationId xmlns:a16="http://schemas.microsoft.com/office/drawing/2014/main" id="{6AB25F4B-D949-4288-A07F-B3ABDBC18053}"/>
                </a:ext>
              </a:extLst>
            </p:cNvPr>
            <p:cNvSpPr/>
            <p:nvPr/>
          </p:nvSpPr>
          <p:spPr>
            <a:xfrm>
              <a:off x="6012764" y="801998"/>
              <a:ext cx="2189878" cy="1144669"/>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2" name="Rectangle: Rounded Corners 4">
              <a:extLst>
                <a:ext uri="{FF2B5EF4-FFF2-40B4-BE49-F238E27FC236}">
                  <a16:creationId xmlns:a16="http://schemas.microsoft.com/office/drawing/2014/main" id="{3B8F82E8-3E3C-4A0A-AC26-B17E2CD8F10F}"/>
                </a:ext>
              </a:extLst>
            </p:cNvPr>
            <p:cNvSpPr txBox="1"/>
            <p:nvPr/>
          </p:nvSpPr>
          <p:spPr>
            <a:xfrm>
              <a:off x="6012764" y="655843"/>
              <a:ext cx="2189878" cy="112555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28016" tIns="128016" rIns="128016" bIns="68580" numCol="1" spcCol="1270" anchor="t" anchorCtr="0">
              <a:noAutofit/>
            </a:bodyPr>
            <a:lstStyle/>
            <a:p>
              <a:pPr marL="0" lvl="0" indent="0" algn="ctr" defTabSz="800100">
                <a:lnSpc>
                  <a:spcPct val="90000"/>
                </a:lnSpc>
                <a:spcBef>
                  <a:spcPct val="0"/>
                </a:spcBef>
                <a:spcAft>
                  <a:spcPct val="35000"/>
                </a:spcAft>
                <a:buNone/>
              </a:pPr>
              <a:r>
                <a:rPr lang="en-GB" sz="2400" kern="1200" dirty="0"/>
                <a:t>Define X and Y variable(s)</a:t>
              </a:r>
            </a:p>
          </p:txBody>
        </p:sp>
      </p:grpSp>
      <p:sp>
        <p:nvSpPr>
          <p:cNvPr id="13" name="Arrow: Down 12">
            <a:extLst>
              <a:ext uri="{FF2B5EF4-FFF2-40B4-BE49-F238E27FC236}">
                <a16:creationId xmlns:a16="http://schemas.microsoft.com/office/drawing/2014/main" id="{5DC66FB8-4836-400C-9647-623DCBD3699B}"/>
              </a:ext>
            </a:extLst>
          </p:cNvPr>
          <p:cNvSpPr/>
          <p:nvPr/>
        </p:nvSpPr>
        <p:spPr>
          <a:xfrm>
            <a:off x="2809370" y="2098586"/>
            <a:ext cx="103712" cy="1616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a:p>
        </p:txBody>
      </p:sp>
      <p:grpSp>
        <p:nvGrpSpPr>
          <p:cNvPr id="15" name="Group 14">
            <a:extLst>
              <a:ext uri="{FF2B5EF4-FFF2-40B4-BE49-F238E27FC236}">
                <a16:creationId xmlns:a16="http://schemas.microsoft.com/office/drawing/2014/main" id="{9487A079-5952-46BC-B088-E232F6064171}"/>
              </a:ext>
            </a:extLst>
          </p:cNvPr>
          <p:cNvGrpSpPr/>
          <p:nvPr/>
        </p:nvGrpSpPr>
        <p:grpSpPr>
          <a:xfrm>
            <a:off x="4776624" y="878425"/>
            <a:ext cx="2483952" cy="721774"/>
            <a:chOff x="202651" y="2424471"/>
            <a:chExt cx="1503934" cy="1791593"/>
          </a:xfrm>
        </p:grpSpPr>
        <p:sp>
          <p:nvSpPr>
            <p:cNvPr id="16" name="Rectangle: Rounded Corners 15">
              <a:extLst>
                <a:ext uri="{FF2B5EF4-FFF2-40B4-BE49-F238E27FC236}">
                  <a16:creationId xmlns:a16="http://schemas.microsoft.com/office/drawing/2014/main" id="{7CF808C0-E35E-4F06-87A8-D6881AB73978}"/>
                </a:ext>
              </a:extLst>
            </p:cNvPr>
            <p:cNvSpPr/>
            <p:nvPr/>
          </p:nvSpPr>
          <p:spPr>
            <a:xfrm>
              <a:off x="202651" y="2424471"/>
              <a:ext cx="1489037" cy="1110162"/>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17" name="Rectangle: Rounded Corners 4">
              <a:extLst>
                <a:ext uri="{FF2B5EF4-FFF2-40B4-BE49-F238E27FC236}">
                  <a16:creationId xmlns:a16="http://schemas.microsoft.com/office/drawing/2014/main" id="{E378D8E6-EF24-4579-92C5-C3D052862B44}"/>
                </a:ext>
              </a:extLst>
            </p:cNvPr>
            <p:cNvSpPr txBox="1"/>
            <p:nvPr/>
          </p:nvSpPr>
          <p:spPr>
            <a:xfrm>
              <a:off x="235166" y="2456984"/>
              <a:ext cx="1471419" cy="1759080"/>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13792" tIns="113792" rIns="113792" bIns="113792" numCol="1" spcCol="1270" anchor="t" anchorCtr="0">
              <a:noAutofit/>
            </a:bodyPr>
            <a:lstStyle/>
            <a:p>
              <a:pPr lvl="1" algn="l" defTabSz="711200">
                <a:lnSpc>
                  <a:spcPct val="90000"/>
                </a:lnSpc>
                <a:spcBef>
                  <a:spcPct val="0"/>
                </a:spcBef>
                <a:spcAft>
                  <a:spcPct val="15000"/>
                </a:spcAft>
              </a:pPr>
              <a:r>
                <a:rPr lang="en-GB" sz="1600" kern="1200" dirty="0"/>
                <a:t>Using </a:t>
              </a:r>
              <a:r>
                <a:rPr lang="en-GB" sz="1600" b="1" kern="1200" dirty="0" err="1"/>
                <a:t>StandardScaler</a:t>
              </a:r>
              <a:r>
                <a:rPr lang="en-GB" sz="1600" b="1" kern="1200" dirty="0"/>
                <a:t>()</a:t>
              </a:r>
              <a:endParaRPr lang="en-GB" sz="1600" kern="1200" dirty="0"/>
            </a:p>
          </p:txBody>
        </p:sp>
      </p:grpSp>
      <p:sp>
        <p:nvSpPr>
          <p:cNvPr id="18" name="Arrow: Down 17">
            <a:extLst>
              <a:ext uri="{FF2B5EF4-FFF2-40B4-BE49-F238E27FC236}">
                <a16:creationId xmlns:a16="http://schemas.microsoft.com/office/drawing/2014/main" id="{A5CBFE24-BF99-46F8-B8E3-D2431EF9F131}"/>
              </a:ext>
            </a:extLst>
          </p:cNvPr>
          <p:cNvSpPr/>
          <p:nvPr/>
        </p:nvSpPr>
        <p:spPr>
          <a:xfrm>
            <a:off x="2832678" y="3254482"/>
            <a:ext cx="103712" cy="1616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a:p>
        </p:txBody>
      </p:sp>
      <p:grpSp>
        <p:nvGrpSpPr>
          <p:cNvPr id="22" name="Group 21">
            <a:extLst>
              <a:ext uri="{FF2B5EF4-FFF2-40B4-BE49-F238E27FC236}">
                <a16:creationId xmlns:a16="http://schemas.microsoft.com/office/drawing/2014/main" id="{09108C6C-4485-4A9A-818B-5FBE7508034B}"/>
              </a:ext>
            </a:extLst>
          </p:cNvPr>
          <p:cNvGrpSpPr/>
          <p:nvPr/>
        </p:nvGrpSpPr>
        <p:grpSpPr>
          <a:xfrm>
            <a:off x="4688897" y="3739802"/>
            <a:ext cx="3008670" cy="465946"/>
            <a:chOff x="6133461" y="2000390"/>
            <a:chExt cx="2015692" cy="1666262"/>
          </a:xfrm>
        </p:grpSpPr>
        <p:sp>
          <p:nvSpPr>
            <p:cNvPr id="23" name="Rectangle: Rounded Corners 22">
              <a:extLst>
                <a:ext uri="{FF2B5EF4-FFF2-40B4-BE49-F238E27FC236}">
                  <a16:creationId xmlns:a16="http://schemas.microsoft.com/office/drawing/2014/main" id="{180B6D05-8625-42BE-B2CA-6F4BD030A261}"/>
                </a:ext>
              </a:extLst>
            </p:cNvPr>
            <p:cNvSpPr/>
            <p:nvPr/>
          </p:nvSpPr>
          <p:spPr>
            <a:xfrm>
              <a:off x="6194175" y="2082652"/>
              <a:ext cx="1941278" cy="1584000"/>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24" name="Rectangle: Rounded Corners 4">
              <a:extLst>
                <a:ext uri="{FF2B5EF4-FFF2-40B4-BE49-F238E27FC236}">
                  <a16:creationId xmlns:a16="http://schemas.microsoft.com/office/drawing/2014/main" id="{30E2BF26-139E-420E-90E4-A36924994B2B}"/>
                </a:ext>
              </a:extLst>
            </p:cNvPr>
            <p:cNvSpPr txBox="1"/>
            <p:nvPr/>
          </p:nvSpPr>
          <p:spPr>
            <a:xfrm>
              <a:off x="6133461" y="2000390"/>
              <a:ext cx="2015692" cy="149121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56464" tIns="156464" rIns="156464" bIns="156464" numCol="1" spcCol="1270" anchor="t" anchorCtr="0">
              <a:noAutofit/>
            </a:bodyPr>
            <a:lstStyle/>
            <a:p>
              <a:pPr lvl="1" algn="l" defTabSz="977900">
                <a:lnSpc>
                  <a:spcPct val="90000"/>
                </a:lnSpc>
                <a:spcBef>
                  <a:spcPct val="0"/>
                </a:spcBef>
                <a:spcAft>
                  <a:spcPct val="15000"/>
                </a:spcAft>
              </a:pPr>
              <a:r>
                <a:rPr lang="en-GB" sz="1600" kern="1200" dirty="0"/>
                <a:t>Y: Actual HB, X: PC1 to PC10</a:t>
              </a:r>
            </a:p>
          </p:txBody>
        </p:sp>
      </p:grpSp>
      <p:grpSp>
        <p:nvGrpSpPr>
          <p:cNvPr id="26" name="Group 25">
            <a:extLst>
              <a:ext uri="{FF2B5EF4-FFF2-40B4-BE49-F238E27FC236}">
                <a16:creationId xmlns:a16="http://schemas.microsoft.com/office/drawing/2014/main" id="{FD3EE982-5023-488B-B61A-207DC7F82A49}"/>
              </a:ext>
            </a:extLst>
          </p:cNvPr>
          <p:cNvGrpSpPr/>
          <p:nvPr/>
        </p:nvGrpSpPr>
        <p:grpSpPr>
          <a:xfrm>
            <a:off x="4746582" y="2508668"/>
            <a:ext cx="2048876" cy="426262"/>
            <a:chOff x="202651" y="2424471"/>
            <a:chExt cx="1503934" cy="1110162"/>
          </a:xfrm>
        </p:grpSpPr>
        <p:sp>
          <p:nvSpPr>
            <p:cNvPr id="27" name="Rectangle: Rounded Corners 26">
              <a:extLst>
                <a:ext uri="{FF2B5EF4-FFF2-40B4-BE49-F238E27FC236}">
                  <a16:creationId xmlns:a16="http://schemas.microsoft.com/office/drawing/2014/main" id="{02BFFA22-74A9-4FF2-98C8-8E231EBD648D}"/>
                </a:ext>
              </a:extLst>
            </p:cNvPr>
            <p:cNvSpPr/>
            <p:nvPr/>
          </p:nvSpPr>
          <p:spPr>
            <a:xfrm>
              <a:off x="202651" y="2424471"/>
              <a:ext cx="1489037" cy="1110162"/>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28" name="Rectangle: Rounded Corners 4">
              <a:extLst>
                <a:ext uri="{FF2B5EF4-FFF2-40B4-BE49-F238E27FC236}">
                  <a16:creationId xmlns:a16="http://schemas.microsoft.com/office/drawing/2014/main" id="{B7DF75A1-A193-4A8D-83B3-570E30BCBF33}"/>
                </a:ext>
              </a:extLst>
            </p:cNvPr>
            <p:cNvSpPr txBox="1"/>
            <p:nvPr/>
          </p:nvSpPr>
          <p:spPr>
            <a:xfrm>
              <a:off x="235166" y="2456987"/>
              <a:ext cx="1471419" cy="1045130"/>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13792" tIns="113792" rIns="113792" bIns="113792" numCol="1" spcCol="1270" anchor="t" anchorCtr="0">
              <a:noAutofit/>
            </a:bodyPr>
            <a:lstStyle/>
            <a:p>
              <a:pPr lvl="1" algn="l" defTabSz="711200">
                <a:lnSpc>
                  <a:spcPct val="90000"/>
                </a:lnSpc>
                <a:spcBef>
                  <a:spcPct val="0"/>
                </a:spcBef>
                <a:spcAft>
                  <a:spcPct val="15000"/>
                </a:spcAft>
              </a:pPr>
              <a:r>
                <a:rPr lang="en-GB" sz="1600" kern="1200" dirty="0"/>
                <a:t>80% train, 20% test</a:t>
              </a:r>
            </a:p>
          </p:txBody>
        </p:sp>
      </p:grpSp>
      <p:sp>
        <p:nvSpPr>
          <p:cNvPr id="25" name="Arrow: Down 24">
            <a:extLst>
              <a:ext uri="{FF2B5EF4-FFF2-40B4-BE49-F238E27FC236}">
                <a16:creationId xmlns:a16="http://schemas.microsoft.com/office/drawing/2014/main" id="{F9B4137A-D2BA-41A5-8AB3-C4D873288513}"/>
              </a:ext>
            </a:extLst>
          </p:cNvPr>
          <p:cNvSpPr/>
          <p:nvPr/>
        </p:nvSpPr>
        <p:spPr>
          <a:xfrm>
            <a:off x="2817836" y="1412786"/>
            <a:ext cx="103712" cy="1616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a:p>
        </p:txBody>
      </p:sp>
      <p:grpSp>
        <p:nvGrpSpPr>
          <p:cNvPr id="29" name="Group 28">
            <a:extLst>
              <a:ext uri="{FF2B5EF4-FFF2-40B4-BE49-F238E27FC236}">
                <a16:creationId xmlns:a16="http://schemas.microsoft.com/office/drawing/2014/main" id="{38411D71-2B9D-4825-BB1E-41793B517BCF}"/>
              </a:ext>
            </a:extLst>
          </p:cNvPr>
          <p:cNvGrpSpPr/>
          <p:nvPr/>
        </p:nvGrpSpPr>
        <p:grpSpPr>
          <a:xfrm>
            <a:off x="1443799" y="1519759"/>
            <a:ext cx="4550601" cy="518249"/>
            <a:chOff x="2002" y="749940"/>
            <a:chExt cx="1941278" cy="1315187"/>
          </a:xfrm>
        </p:grpSpPr>
        <p:sp>
          <p:nvSpPr>
            <p:cNvPr id="30" name="Rectangle: Rounded Corners 29">
              <a:extLst>
                <a:ext uri="{FF2B5EF4-FFF2-40B4-BE49-F238E27FC236}">
                  <a16:creationId xmlns:a16="http://schemas.microsoft.com/office/drawing/2014/main" id="{415C9AE3-DF0D-42B6-8E9C-8DF3A1EF0AFD}"/>
                </a:ext>
              </a:extLst>
            </p:cNvPr>
            <p:cNvSpPr/>
            <p:nvPr/>
          </p:nvSpPr>
          <p:spPr>
            <a:xfrm>
              <a:off x="2002" y="920458"/>
              <a:ext cx="1941278" cy="1144669"/>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1" name="Rectangle: Rounded Corners 4">
              <a:extLst>
                <a:ext uri="{FF2B5EF4-FFF2-40B4-BE49-F238E27FC236}">
                  <a16:creationId xmlns:a16="http://schemas.microsoft.com/office/drawing/2014/main" id="{BFA805F2-6C6F-4AEF-81D5-8FF59E54DE0D}"/>
                </a:ext>
              </a:extLst>
            </p:cNvPr>
            <p:cNvSpPr txBox="1"/>
            <p:nvPr/>
          </p:nvSpPr>
          <p:spPr>
            <a:xfrm>
              <a:off x="2002" y="749940"/>
              <a:ext cx="1941278" cy="122474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42240" tIns="142240" rIns="142240" bIns="76200" numCol="1" spcCol="1270" anchor="t" anchorCtr="0">
              <a:noAutofit/>
            </a:bodyPr>
            <a:lstStyle/>
            <a:p>
              <a:pPr marL="0" lvl="0" indent="0" algn="ctr" defTabSz="889000">
                <a:lnSpc>
                  <a:spcPct val="90000"/>
                </a:lnSpc>
                <a:spcBef>
                  <a:spcPct val="0"/>
                </a:spcBef>
                <a:spcAft>
                  <a:spcPct val="35000"/>
                </a:spcAft>
                <a:buNone/>
              </a:pPr>
              <a:r>
                <a:rPr lang="en-GB" sz="2400" kern="1200" dirty="0"/>
                <a:t>Principal Component Analysis</a:t>
              </a:r>
            </a:p>
          </p:txBody>
        </p:sp>
      </p:grpSp>
    </p:spTree>
    <p:extLst>
      <p:ext uri="{BB962C8B-B14F-4D97-AF65-F5344CB8AC3E}">
        <p14:creationId xmlns:p14="http://schemas.microsoft.com/office/powerpoint/2010/main" val="30184046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8C74B8-ECA6-469E-B9EF-888298020CC3}"/>
              </a:ext>
            </a:extLst>
          </p:cNvPr>
          <p:cNvSpPr>
            <a:spLocks noGrp="1"/>
          </p:cNvSpPr>
          <p:nvPr>
            <p:ph type="title"/>
          </p:nvPr>
        </p:nvSpPr>
        <p:spPr>
          <a:xfrm>
            <a:off x="735278" y="139227"/>
            <a:ext cx="7718700" cy="572700"/>
          </a:xfrm>
        </p:spPr>
        <p:txBody>
          <a:bodyPr/>
          <a:lstStyle/>
          <a:p>
            <a:r>
              <a:rPr lang="en-GB" dirty="0"/>
              <a:t>Linear Regression</a:t>
            </a:r>
          </a:p>
        </p:txBody>
      </p:sp>
      <p:grpSp>
        <p:nvGrpSpPr>
          <p:cNvPr id="4" name="Group 3">
            <a:extLst>
              <a:ext uri="{FF2B5EF4-FFF2-40B4-BE49-F238E27FC236}">
                <a16:creationId xmlns:a16="http://schemas.microsoft.com/office/drawing/2014/main" id="{53790632-58D8-4050-AA63-AB48FEA48E11}"/>
              </a:ext>
            </a:extLst>
          </p:cNvPr>
          <p:cNvGrpSpPr/>
          <p:nvPr/>
        </p:nvGrpSpPr>
        <p:grpSpPr>
          <a:xfrm>
            <a:off x="655853" y="897597"/>
            <a:ext cx="4978031" cy="398144"/>
            <a:chOff x="2002" y="749940"/>
            <a:chExt cx="1941278" cy="1315187"/>
          </a:xfrm>
        </p:grpSpPr>
        <p:sp>
          <p:nvSpPr>
            <p:cNvPr id="5" name="Rectangle: Rounded Corners 4">
              <a:extLst>
                <a:ext uri="{FF2B5EF4-FFF2-40B4-BE49-F238E27FC236}">
                  <a16:creationId xmlns:a16="http://schemas.microsoft.com/office/drawing/2014/main" id="{44688B1F-0D64-4F91-8BF2-12E699C26349}"/>
                </a:ext>
              </a:extLst>
            </p:cNvPr>
            <p:cNvSpPr/>
            <p:nvPr/>
          </p:nvSpPr>
          <p:spPr>
            <a:xfrm>
              <a:off x="2002" y="920458"/>
              <a:ext cx="1941278" cy="1144669"/>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6" name="Rectangle: Rounded Corners 4">
              <a:extLst>
                <a:ext uri="{FF2B5EF4-FFF2-40B4-BE49-F238E27FC236}">
                  <a16:creationId xmlns:a16="http://schemas.microsoft.com/office/drawing/2014/main" id="{966D2580-3776-44F8-B8BB-CDFD503C0D99}"/>
                </a:ext>
              </a:extLst>
            </p:cNvPr>
            <p:cNvSpPr txBox="1"/>
            <p:nvPr/>
          </p:nvSpPr>
          <p:spPr>
            <a:xfrm>
              <a:off x="2002" y="749940"/>
              <a:ext cx="1941278" cy="122474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42240" tIns="142240" rIns="142240" bIns="76200" numCol="1" spcCol="1270" anchor="t" anchorCtr="0">
              <a:noAutofit/>
            </a:bodyPr>
            <a:lstStyle/>
            <a:p>
              <a:pPr marL="0" lvl="0" indent="0" algn="ctr" defTabSz="889000">
                <a:lnSpc>
                  <a:spcPct val="90000"/>
                </a:lnSpc>
                <a:spcBef>
                  <a:spcPct val="0"/>
                </a:spcBef>
                <a:spcAft>
                  <a:spcPct val="35000"/>
                </a:spcAft>
                <a:buNone/>
              </a:pPr>
              <a:r>
                <a:rPr lang="en-GB" sz="1600" kern="1200" dirty="0"/>
                <a:t>Split data into Test and Train  datasets</a:t>
              </a:r>
            </a:p>
          </p:txBody>
        </p:sp>
      </p:grpSp>
      <p:grpSp>
        <p:nvGrpSpPr>
          <p:cNvPr id="7" name="Group 6">
            <a:extLst>
              <a:ext uri="{FF2B5EF4-FFF2-40B4-BE49-F238E27FC236}">
                <a16:creationId xmlns:a16="http://schemas.microsoft.com/office/drawing/2014/main" id="{46619D8E-3153-4E97-839E-6CC424350495}"/>
              </a:ext>
            </a:extLst>
          </p:cNvPr>
          <p:cNvGrpSpPr/>
          <p:nvPr/>
        </p:nvGrpSpPr>
        <p:grpSpPr>
          <a:xfrm>
            <a:off x="652189" y="1606673"/>
            <a:ext cx="4985576" cy="399629"/>
            <a:chOff x="2891447" y="698509"/>
            <a:chExt cx="1944154" cy="1281788"/>
          </a:xfrm>
        </p:grpSpPr>
        <p:sp>
          <p:nvSpPr>
            <p:cNvPr id="8" name="Rectangle: Rounded Corners 7">
              <a:extLst>
                <a:ext uri="{FF2B5EF4-FFF2-40B4-BE49-F238E27FC236}">
                  <a16:creationId xmlns:a16="http://schemas.microsoft.com/office/drawing/2014/main" id="{01A8E617-D675-4AB3-8A52-A5D4DE2A1173}"/>
                </a:ext>
              </a:extLst>
            </p:cNvPr>
            <p:cNvSpPr/>
            <p:nvPr/>
          </p:nvSpPr>
          <p:spPr>
            <a:xfrm>
              <a:off x="2894323" y="793121"/>
              <a:ext cx="1941278" cy="1180177"/>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9" name="Rectangle: Rounded Corners 4">
              <a:extLst>
                <a:ext uri="{FF2B5EF4-FFF2-40B4-BE49-F238E27FC236}">
                  <a16:creationId xmlns:a16="http://schemas.microsoft.com/office/drawing/2014/main" id="{786ED4C1-E99B-490B-84BF-4422B77634F5}"/>
                </a:ext>
              </a:extLst>
            </p:cNvPr>
            <p:cNvSpPr txBox="1"/>
            <p:nvPr/>
          </p:nvSpPr>
          <p:spPr>
            <a:xfrm>
              <a:off x="2891447" y="698509"/>
              <a:ext cx="1941278" cy="128178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42240" tIns="142240" rIns="142240" bIns="76200" numCol="1" spcCol="1270" anchor="t" anchorCtr="0">
              <a:noAutofit/>
            </a:bodyPr>
            <a:lstStyle/>
            <a:p>
              <a:pPr marL="0" lvl="0" indent="0" algn="ctr" defTabSz="889000">
                <a:lnSpc>
                  <a:spcPct val="90000"/>
                </a:lnSpc>
                <a:spcBef>
                  <a:spcPct val="0"/>
                </a:spcBef>
                <a:spcAft>
                  <a:spcPct val="35000"/>
                </a:spcAft>
                <a:buNone/>
              </a:pPr>
              <a:r>
                <a:rPr lang="en-GB" sz="1600" kern="1200" dirty="0"/>
                <a:t>Fit Model and Check Goodness of Fit</a:t>
              </a:r>
            </a:p>
          </p:txBody>
        </p:sp>
      </p:grpSp>
      <p:grpSp>
        <p:nvGrpSpPr>
          <p:cNvPr id="10" name="Group 9">
            <a:extLst>
              <a:ext uri="{FF2B5EF4-FFF2-40B4-BE49-F238E27FC236}">
                <a16:creationId xmlns:a16="http://schemas.microsoft.com/office/drawing/2014/main" id="{C7288151-3636-42E1-8C6E-DEA216597CBD}"/>
              </a:ext>
            </a:extLst>
          </p:cNvPr>
          <p:cNvGrpSpPr/>
          <p:nvPr/>
        </p:nvGrpSpPr>
        <p:grpSpPr>
          <a:xfrm>
            <a:off x="659488" y="2315981"/>
            <a:ext cx="4987630" cy="390767"/>
            <a:chOff x="6012764" y="655843"/>
            <a:chExt cx="2189878" cy="1290824"/>
          </a:xfrm>
        </p:grpSpPr>
        <p:sp>
          <p:nvSpPr>
            <p:cNvPr id="11" name="Rectangle: Rounded Corners 10">
              <a:extLst>
                <a:ext uri="{FF2B5EF4-FFF2-40B4-BE49-F238E27FC236}">
                  <a16:creationId xmlns:a16="http://schemas.microsoft.com/office/drawing/2014/main" id="{6AB25F4B-D949-4288-A07F-B3ABDBC18053}"/>
                </a:ext>
              </a:extLst>
            </p:cNvPr>
            <p:cNvSpPr/>
            <p:nvPr/>
          </p:nvSpPr>
          <p:spPr>
            <a:xfrm>
              <a:off x="6012764" y="801998"/>
              <a:ext cx="2189878" cy="1144669"/>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2" name="Rectangle: Rounded Corners 4">
              <a:extLst>
                <a:ext uri="{FF2B5EF4-FFF2-40B4-BE49-F238E27FC236}">
                  <a16:creationId xmlns:a16="http://schemas.microsoft.com/office/drawing/2014/main" id="{3B8F82E8-3E3C-4A0A-AC26-B17E2CD8F10F}"/>
                </a:ext>
              </a:extLst>
            </p:cNvPr>
            <p:cNvSpPr txBox="1"/>
            <p:nvPr/>
          </p:nvSpPr>
          <p:spPr>
            <a:xfrm>
              <a:off x="6012764" y="655843"/>
              <a:ext cx="2189878" cy="112555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28016" tIns="128016" rIns="128016" bIns="68580" numCol="1" spcCol="1270" anchor="t" anchorCtr="0">
              <a:noAutofit/>
            </a:bodyPr>
            <a:lstStyle/>
            <a:p>
              <a:pPr marL="0" lvl="0" indent="0" algn="ctr" defTabSz="800100">
                <a:lnSpc>
                  <a:spcPct val="90000"/>
                </a:lnSpc>
                <a:spcBef>
                  <a:spcPct val="0"/>
                </a:spcBef>
                <a:spcAft>
                  <a:spcPct val="35000"/>
                </a:spcAft>
                <a:buNone/>
              </a:pPr>
              <a:r>
                <a:rPr lang="en-GB" sz="1600" kern="1200" dirty="0"/>
                <a:t>Use cross validation to verify the model’s accuracy</a:t>
              </a:r>
            </a:p>
          </p:txBody>
        </p:sp>
      </p:grpSp>
      <p:sp>
        <p:nvSpPr>
          <p:cNvPr id="13" name="Arrow: Down 12">
            <a:extLst>
              <a:ext uri="{FF2B5EF4-FFF2-40B4-BE49-F238E27FC236}">
                <a16:creationId xmlns:a16="http://schemas.microsoft.com/office/drawing/2014/main" id="{5DC66FB8-4836-400C-9647-623DCBD3699B}"/>
              </a:ext>
            </a:extLst>
          </p:cNvPr>
          <p:cNvSpPr/>
          <p:nvPr/>
        </p:nvSpPr>
        <p:spPr>
          <a:xfrm>
            <a:off x="3053811" y="1388205"/>
            <a:ext cx="103712" cy="1616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a:p>
        </p:txBody>
      </p:sp>
      <p:grpSp>
        <p:nvGrpSpPr>
          <p:cNvPr id="15" name="Group 14">
            <a:extLst>
              <a:ext uri="{FF2B5EF4-FFF2-40B4-BE49-F238E27FC236}">
                <a16:creationId xmlns:a16="http://schemas.microsoft.com/office/drawing/2014/main" id="{9487A079-5952-46BC-B088-E232F6064171}"/>
              </a:ext>
            </a:extLst>
          </p:cNvPr>
          <p:cNvGrpSpPr/>
          <p:nvPr/>
        </p:nvGrpSpPr>
        <p:grpSpPr>
          <a:xfrm>
            <a:off x="5863635" y="849475"/>
            <a:ext cx="2048876" cy="426262"/>
            <a:chOff x="202651" y="2424471"/>
            <a:chExt cx="1503934" cy="1110162"/>
          </a:xfrm>
        </p:grpSpPr>
        <p:sp>
          <p:nvSpPr>
            <p:cNvPr id="16" name="Rectangle: Rounded Corners 15">
              <a:extLst>
                <a:ext uri="{FF2B5EF4-FFF2-40B4-BE49-F238E27FC236}">
                  <a16:creationId xmlns:a16="http://schemas.microsoft.com/office/drawing/2014/main" id="{7CF808C0-E35E-4F06-87A8-D6881AB73978}"/>
                </a:ext>
              </a:extLst>
            </p:cNvPr>
            <p:cNvSpPr/>
            <p:nvPr/>
          </p:nvSpPr>
          <p:spPr>
            <a:xfrm>
              <a:off x="202651" y="2424471"/>
              <a:ext cx="1489037" cy="1110162"/>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17" name="Rectangle: Rounded Corners 4">
              <a:extLst>
                <a:ext uri="{FF2B5EF4-FFF2-40B4-BE49-F238E27FC236}">
                  <a16:creationId xmlns:a16="http://schemas.microsoft.com/office/drawing/2014/main" id="{E378D8E6-EF24-4579-92C5-C3D052862B44}"/>
                </a:ext>
              </a:extLst>
            </p:cNvPr>
            <p:cNvSpPr txBox="1"/>
            <p:nvPr/>
          </p:nvSpPr>
          <p:spPr>
            <a:xfrm>
              <a:off x="235166" y="2456987"/>
              <a:ext cx="1471419" cy="1045130"/>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13792" tIns="113792" rIns="113792" bIns="113792" numCol="1" spcCol="1270" anchor="t" anchorCtr="0">
              <a:noAutofit/>
            </a:bodyPr>
            <a:lstStyle/>
            <a:p>
              <a:pPr lvl="1" algn="l" defTabSz="711200">
                <a:lnSpc>
                  <a:spcPct val="90000"/>
                </a:lnSpc>
                <a:spcBef>
                  <a:spcPct val="0"/>
                </a:spcBef>
                <a:spcAft>
                  <a:spcPct val="15000"/>
                </a:spcAft>
              </a:pPr>
              <a:r>
                <a:rPr lang="en-GB" sz="1600" kern="1200" dirty="0"/>
                <a:t>80% train, 20% test</a:t>
              </a:r>
            </a:p>
          </p:txBody>
        </p:sp>
      </p:grpSp>
      <p:sp>
        <p:nvSpPr>
          <p:cNvPr id="18" name="Arrow: Down 17">
            <a:extLst>
              <a:ext uri="{FF2B5EF4-FFF2-40B4-BE49-F238E27FC236}">
                <a16:creationId xmlns:a16="http://schemas.microsoft.com/office/drawing/2014/main" id="{A5CBFE24-BF99-46F8-B8E3-D2431EF9F131}"/>
              </a:ext>
            </a:extLst>
          </p:cNvPr>
          <p:cNvSpPr/>
          <p:nvPr/>
        </p:nvSpPr>
        <p:spPr>
          <a:xfrm>
            <a:off x="3054996" y="2131147"/>
            <a:ext cx="103712" cy="1616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a:p>
        </p:txBody>
      </p:sp>
      <p:grpSp>
        <p:nvGrpSpPr>
          <p:cNvPr id="19" name="Group 18">
            <a:extLst>
              <a:ext uri="{FF2B5EF4-FFF2-40B4-BE49-F238E27FC236}">
                <a16:creationId xmlns:a16="http://schemas.microsoft.com/office/drawing/2014/main" id="{2DC27AA7-7417-49FD-84DF-E8E16BF1582F}"/>
              </a:ext>
            </a:extLst>
          </p:cNvPr>
          <p:cNvGrpSpPr/>
          <p:nvPr/>
        </p:nvGrpSpPr>
        <p:grpSpPr>
          <a:xfrm>
            <a:off x="5855109" y="1427262"/>
            <a:ext cx="2912807" cy="667009"/>
            <a:chOff x="2954346" y="2248678"/>
            <a:chExt cx="1941278" cy="1584000"/>
          </a:xfrm>
        </p:grpSpPr>
        <p:sp>
          <p:nvSpPr>
            <p:cNvPr id="20" name="Rectangle: Rounded Corners 19">
              <a:extLst>
                <a:ext uri="{FF2B5EF4-FFF2-40B4-BE49-F238E27FC236}">
                  <a16:creationId xmlns:a16="http://schemas.microsoft.com/office/drawing/2014/main" id="{95085298-DEFE-4199-9B66-0D73FD8465EB}"/>
                </a:ext>
              </a:extLst>
            </p:cNvPr>
            <p:cNvSpPr/>
            <p:nvPr/>
          </p:nvSpPr>
          <p:spPr>
            <a:xfrm>
              <a:off x="2954346" y="2248678"/>
              <a:ext cx="1941278" cy="1584000"/>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21" name="Rectangle: Rounded Corners 4">
              <a:extLst>
                <a:ext uri="{FF2B5EF4-FFF2-40B4-BE49-F238E27FC236}">
                  <a16:creationId xmlns:a16="http://schemas.microsoft.com/office/drawing/2014/main" id="{EDABC67E-8A12-4B5A-AFF7-D2CC34D59800}"/>
                </a:ext>
              </a:extLst>
            </p:cNvPr>
            <p:cNvSpPr txBox="1"/>
            <p:nvPr/>
          </p:nvSpPr>
          <p:spPr>
            <a:xfrm>
              <a:off x="3000739" y="2295072"/>
              <a:ext cx="1858934" cy="1491212"/>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13792" tIns="113792" rIns="113792" bIns="113792" numCol="1" spcCol="1270" anchor="t" anchorCtr="0">
              <a:noAutofit/>
            </a:bodyPr>
            <a:lstStyle/>
            <a:p>
              <a:pPr lvl="1" algn="l" defTabSz="711200">
                <a:lnSpc>
                  <a:spcPct val="90000"/>
                </a:lnSpc>
                <a:spcBef>
                  <a:spcPct val="0"/>
                </a:spcBef>
                <a:spcAft>
                  <a:spcPct val="15000"/>
                </a:spcAft>
              </a:pPr>
              <a:r>
                <a:rPr lang="en-GB" sz="1600" kern="1200" dirty="0"/>
                <a:t>Obtained R</a:t>
              </a:r>
              <a:r>
                <a:rPr lang="en-GB" sz="1600" kern="1200" baseline="30000" dirty="0"/>
                <a:t>2</a:t>
              </a:r>
              <a:r>
                <a:rPr lang="en-GB" sz="1600" kern="1200" dirty="0"/>
                <a:t> value of 0.1421 and </a:t>
              </a:r>
              <a:r>
                <a:rPr lang="en-GB" sz="1600" kern="1200" dirty="0" err="1"/>
                <a:t>Adj</a:t>
              </a:r>
              <a:r>
                <a:rPr lang="en-GB" sz="1600" kern="1200" dirty="0"/>
                <a:t> R</a:t>
              </a:r>
              <a:r>
                <a:rPr lang="en-GB" sz="1600" kern="1200" baseline="30000" dirty="0"/>
                <a:t>2</a:t>
              </a:r>
              <a:r>
                <a:rPr lang="en-GB" sz="1600" kern="1200" dirty="0"/>
                <a:t> value of 0.1417</a:t>
              </a:r>
              <a:endParaRPr lang="en-GB" sz="500" kern="1200" dirty="0"/>
            </a:p>
          </p:txBody>
        </p:sp>
      </p:grpSp>
      <p:grpSp>
        <p:nvGrpSpPr>
          <p:cNvPr id="22" name="Group 21">
            <a:extLst>
              <a:ext uri="{FF2B5EF4-FFF2-40B4-BE49-F238E27FC236}">
                <a16:creationId xmlns:a16="http://schemas.microsoft.com/office/drawing/2014/main" id="{09108C6C-4485-4A9A-818B-5FBE7508034B}"/>
              </a:ext>
            </a:extLst>
          </p:cNvPr>
          <p:cNvGrpSpPr/>
          <p:nvPr/>
        </p:nvGrpSpPr>
        <p:grpSpPr>
          <a:xfrm>
            <a:off x="5744498" y="2284628"/>
            <a:ext cx="3052915" cy="465946"/>
            <a:chOff x="6133461" y="2000390"/>
            <a:chExt cx="2015692" cy="1666262"/>
          </a:xfrm>
        </p:grpSpPr>
        <p:sp>
          <p:nvSpPr>
            <p:cNvPr id="23" name="Rectangle: Rounded Corners 22">
              <a:extLst>
                <a:ext uri="{FF2B5EF4-FFF2-40B4-BE49-F238E27FC236}">
                  <a16:creationId xmlns:a16="http://schemas.microsoft.com/office/drawing/2014/main" id="{180B6D05-8625-42BE-B2CA-6F4BD030A261}"/>
                </a:ext>
              </a:extLst>
            </p:cNvPr>
            <p:cNvSpPr/>
            <p:nvPr/>
          </p:nvSpPr>
          <p:spPr>
            <a:xfrm>
              <a:off x="6194175" y="2082652"/>
              <a:ext cx="1941278" cy="1584000"/>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24" name="Rectangle: Rounded Corners 4">
              <a:extLst>
                <a:ext uri="{FF2B5EF4-FFF2-40B4-BE49-F238E27FC236}">
                  <a16:creationId xmlns:a16="http://schemas.microsoft.com/office/drawing/2014/main" id="{30E2BF26-139E-420E-90E4-A36924994B2B}"/>
                </a:ext>
              </a:extLst>
            </p:cNvPr>
            <p:cNvSpPr txBox="1"/>
            <p:nvPr/>
          </p:nvSpPr>
          <p:spPr>
            <a:xfrm>
              <a:off x="6133461" y="2000390"/>
              <a:ext cx="2015692" cy="149121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56464" tIns="156464" rIns="156464" bIns="156464" numCol="1" spcCol="1270" anchor="t" anchorCtr="0">
              <a:noAutofit/>
            </a:bodyPr>
            <a:lstStyle/>
            <a:p>
              <a:pPr lvl="1" algn="l" defTabSz="977900">
                <a:lnSpc>
                  <a:spcPct val="90000"/>
                </a:lnSpc>
                <a:spcBef>
                  <a:spcPct val="0"/>
                </a:spcBef>
                <a:spcAft>
                  <a:spcPct val="15000"/>
                </a:spcAft>
              </a:pPr>
              <a:r>
                <a:rPr lang="en-GB" sz="1600" kern="1200" dirty="0"/>
                <a:t>Obtained max score of 0.1326</a:t>
              </a:r>
            </a:p>
          </p:txBody>
        </p:sp>
      </p:grpSp>
      <p:sp>
        <p:nvSpPr>
          <p:cNvPr id="25" name="TextBox 24">
            <a:extLst>
              <a:ext uri="{FF2B5EF4-FFF2-40B4-BE49-F238E27FC236}">
                <a16:creationId xmlns:a16="http://schemas.microsoft.com/office/drawing/2014/main" id="{E01609E1-9AE4-47FD-B5AC-7C3F0437A159}"/>
              </a:ext>
            </a:extLst>
          </p:cNvPr>
          <p:cNvSpPr txBox="1"/>
          <p:nvPr/>
        </p:nvSpPr>
        <p:spPr>
          <a:xfrm>
            <a:off x="530943" y="3081806"/>
            <a:ext cx="8148483" cy="1107996"/>
          </a:xfrm>
          <a:prstGeom prst="rect">
            <a:avLst/>
          </a:prstGeom>
          <a:solidFill>
            <a:schemeClr val="accent4">
              <a:lumMod val="90000"/>
            </a:schemeClr>
          </a:solidFill>
        </p:spPr>
        <p:txBody>
          <a:bodyPr wrap="square" rtlCol="0">
            <a:spAutoFit/>
          </a:bodyPr>
          <a:lstStyle/>
          <a:p>
            <a:pPr algn="ctr"/>
            <a:r>
              <a:rPr lang="en-GB" sz="2200" b="1" dirty="0">
                <a:solidFill>
                  <a:schemeClr val="accent1"/>
                </a:solidFill>
              </a:rPr>
              <a:t>HB = 11.51 + (0.0227*PC1) + (0.1836*PC2) + (-0.1424*PC3) + (-0.2829*PC4) + (-0.1626*PC5) + (0.1172*PC6) + (0.1001*PC7) + (0.7588*PC8) + (0.1467*PC9) + (-0.9694*PC10)</a:t>
            </a:r>
          </a:p>
        </p:txBody>
      </p:sp>
    </p:spTree>
    <p:extLst>
      <p:ext uri="{BB962C8B-B14F-4D97-AF65-F5344CB8AC3E}">
        <p14:creationId xmlns:p14="http://schemas.microsoft.com/office/powerpoint/2010/main" val="18435822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6CB0A7B-47AC-4E31-BE80-4A3990B7D6B7}"/>
              </a:ext>
            </a:extLst>
          </p:cNvPr>
          <p:cNvSpPr>
            <a:spLocks noGrp="1"/>
          </p:cNvSpPr>
          <p:nvPr>
            <p:ph type="title"/>
          </p:nvPr>
        </p:nvSpPr>
        <p:spPr>
          <a:xfrm>
            <a:off x="817304" y="97711"/>
            <a:ext cx="7718700" cy="572700"/>
          </a:xfrm>
        </p:spPr>
        <p:txBody>
          <a:bodyPr/>
          <a:lstStyle/>
          <a:p>
            <a:r>
              <a:rPr lang="en-GB" sz="4000" dirty="0"/>
              <a:t>Random Forest</a:t>
            </a:r>
          </a:p>
        </p:txBody>
      </p:sp>
      <p:pic>
        <p:nvPicPr>
          <p:cNvPr id="1026" name="Picture 2" descr="Random Forest - Overview, Modeling Predictions, Advantages">
            <a:extLst>
              <a:ext uri="{FF2B5EF4-FFF2-40B4-BE49-F238E27FC236}">
                <a16:creationId xmlns:a16="http://schemas.microsoft.com/office/drawing/2014/main" id="{8DC39D43-A806-4005-A315-DBF7FD0A1432}"/>
              </a:ext>
            </a:extLst>
          </p:cNvPr>
          <p:cNvPicPr>
            <a:picLocks noChangeAspect="1" noChangeArrowheads="1"/>
          </p:cNvPicPr>
          <p:nvPr/>
        </p:nvPicPr>
        <p:blipFill>
          <a:blip r:embed="rId2">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26708" y="949906"/>
            <a:ext cx="3273335" cy="217429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F4AAA726-8116-41D9-8949-51BB3564C716}"/>
              </a:ext>
            </a:extLst>
          </p:cNvPr>
          <p:cNvPicPr>
            <a:picLocks noChangeAspect="1"/>
          </p:cNvPicPr>
          <p:nvPr/>
        </p:nvPicPr>
        <p:blipFill rotWithShape="1">
          <a:blip r:embed="rId3"/>
          <a:srcRect l="8890" t="7508" r="15925" b="5859"/>
          <a:stretch/>
        </p:blipFill>
        <p:spPr>
          <a:xfrm>
            <a:off x="3509037" y="922867"/>
            <a:ext cx="5634963" cy="3462866"/>
          </a:xfrm>
          <a:prstGeom prst="rect">
            <a:avLst/>
          </a:prstGeom>
        </p:spPr>
      </p:pic>
    </p:spTree>
    <p:extLst>
      <p:ext uri="{BB962C8B-B14F-4D97-AF65-F5344CB8AC3E}">
        <p14:creationId xmlns:p14="http://schemas.microsoft.com/office/powerpoint/2010/main" val="17314630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6CB0A7B-47AC-4E31-BE80-4A3990B7D6B7}"/>
              </a:ext>
            </a:extLst>
          </p:cNvPr>
          <p:cNvSpPr>
            <a:spLocks noGrp="1"/>
          </p:cNvSpPr>
          <p:nvPr>
            <p:ph type="title"/>
          </p:nvPr>
        </p:nvSpPr>
        <p:spPr>
          <a:xfrm>
            <a:off x="771693" y="315933"/>
            <a:ext cx="7718700" cy="572700"/>
          </a:xfrm>
        </p:spPr>
        <p:txBody>
          <a:bodyPr/>
          <a:lstStyle/>
          <a:p>
            <a:r>
              <a:rPr lang="en-GB" dirty="0"/>
              <a:t>Random Forest</a:t>
            </a:r>
          </a:p>
        </p:txBody>
      </p:sp>
      <p:grpSp>
        <p:nvGrpSpPr>
          <p:cNvPr id="4" name="Group 3">
            <a:extLst>
              <a:ext uri="{FF2B5EF4-FFF2-40B4-BE49-F238E27FC236}">
                <a16:creationId xmlns:a16="http://schemas.microsoft.com/office/drawing/2014/main" id="{17F8B3C5-85E7-4B86-9D22-09D685A7A402}"/>
              </a:ext>
            </a:extLst>
          </p:cNvPr>
          <p:cNvGrpSpPr/>
          <p:nvPr/>
        </p:nvGrpSpPr>
        <p:grpSpPr>
          <a:xfrm>
            <a:off x="677975" y="1421165"/>
            <a:ext cx="4771554" cy="398144"/>
            <a:chOff x="2002" y="749940"/>
            <a:chExt cx="1941278" cy="1315187"/>
          </a:xfrm>
        </p:grpSpPr>
        <p:sp>
          <p:nvSpPr>
            <p:cNvPr id="5" name="Rectangle: Rounded Corners 4">
              <a:extLst>
                <a:ext uri="{FF2B5EF4-FFF2-40B4-BE49-F238E27FC236}">
                  <a16:creationId xmlns:a16="http://schemas.microsoft.com/office/drawing/2014/main" id="{ACF61D10-E89E-4566-B48B-C519EEC21A1F}"/>
                </a:ext>
              </a:extLst>
            </p:cNvPr>
            <p:cNvSpPr/>
            <p:nvPr/>
          </p:nvSpPr>
          <p:spPr>
            <a:xfrm>
              <a:off x="2002" y="920458"/>
              <a:ext cx="1941278" cy="1144669"/>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6" name="Rectangle: Rounded Corners 4">
              <a:extLst>
                <a:ext uri="{FF2B5EF4-FFF2-40B4-BE49-F238E27FC236}">
                  <a16:creationId xmlns:a16="http://schemas.microsoft.com/office/drawing/2014/main" id="{D6B9C835-B458-4129-85DD-A59E73979B34}"/>
                </a:ext>
              </a:extLst>
            </p:cNvPr>
            <p:cNvSpPr txBox="1"/>
            <p:nvPr/>
          </p:nvSpPr>
          <p:spPr>
            <a:xfrm>
              <a:off x="2002" y="749940"/>
              <a:ext cx="1941278" cy="122474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42240" tIns="142240" rIns="142240" bIns="76200" numCol="1" spcCol="1270" anchor="t" anchorCtr="0">
              <a:noAutofit/>
            </a:bodyPr>
            <a:lstStyle/>
            <a:p>
              <a:pPr marL="0" lvl="0" indent="0" algn="ctr" defTabSz="889000">
                <a:lnSpc>
                  <a:spcPct val="90000"/>
                </a:lnSpc>
                <a:spcBef>
                  <a:spcPct val="0"/>
                </a:spcBef>
                <a:spcAft>
                  <a:spcPct val="35000"/>
                </a:spcAft>
                <a:buNone/>
              </a:pPr>
              <a:r>
                <a:rPr lang="en-GB" sz="1800" kern="1200" dirty="0"/>
                <a:t>Fit Model using </a:t>
              </a:r>
              <a:r>
                <a:rPr lang="en-GB" sz="1800" b="1" kern="1200" dirty="0" err="1"/>
                <a:t>sklearn</a:t>
              </a:r>
              <a:r>
                <a:rPr lang="en-GB" sz="1800" b="1" kern="1200" dirty="0"/>
                <a:t> </a:t>
              </a:r>
              <a:r>
                <a:rPr lang="en-GB" sz="1800" kern="1200" dirty="0"/>
                <a:t>library</a:t>
              </a:r>
            </a:p>
          </p:txBody>
        </p:sp>
      </p:grpSp>
      <p:grpSp>
        <p:nvGrpSpPr>
          <p:cNvPr id="7" name="Group 6">
            <a:extLst>
              <a:ext uri="{FF2B5EF4-FFF2-40B4-BE49-F238E27FC236}">
                <a16:creationId xmlns:a16="http://schemas.microsoft.com/office/drawing/2014/main" id="{2D31BB19-1DEF-4C95-A656-D8B0D68068AB}"/>
              </a:ext>
            </a:extLst>
          </p:cNvPr>
          <p:cNvGrpSpPr/>
          <p:nvPr/>
        </p:nvGrpSpPr>
        <p:grpSpPr>
          <a:xfrm>
            <a:off x="674311" y="2395712"/>
            <a:ext cx="4778786" cy="399629"/>
            <a:chOff x="2891447" y="698509"/>
            <a:chExt cx="1944154" cy="1281788"/>
          </a:xfrm>
        </p:grpSpPr>
        <p:sp>
          <p:nvSpPr>
            <p:cNvPr id="8" name="Rectangle: Rounded Corners 7">
              <a:extLst>
                <a:ext uri="{FF2B5EF4-FFF2-40B4-BE49-F238E27FC236}">
                  <a16:creationId xmlns:a16="http://schemas.microsoft.com/office/drawing/2014/main" id="{5CD21C5F-11BC-427A-B96B-1BD3B967E88F}"/>
                </a:ext>
              </a:extLst>
            </p:cNvPr>
            <p:cNvSpPr/>
            <p:nvPr/>
          </p:nvSpPr>
          <p:spPr>
            <a:xfrm>
              <a:off x="2894323" y="793121"/>
              <a:ext cx="1941278" cy="1180177"/>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9" name="Rectangle: Rounded Corners 4">
              <a:extLst>
                <a:ext uri="{FF2B5EF4-FFF2-40B4-BE49-F238E27FC236}">
                  <a16:creationId xmlns:a16="http://schemas.microsoft.com/office/drawing/2014/main" id="{EB77E763-B8DD-4B0D-BEBB-BE7D85A00C51}"/>
                </a:ext>
              </a:extLst>
            </p:cNvPr>
            <p:cNvSpPr txBox="1"/>
            <p:nvPr/>
          </p:nvSpPr>
          <p:spPr>
            <a:xfrm>
              <a:off x="2891447" y="698509"/>
              <a:ext cx="1941278" cy="128178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42240" tIns="142240" rIns="142240" bIns="76200" numCol="1" spcCol="1270" anchor="t" anchorCtr="0">
              <a:noAutofit/>
            </a:bodyPr>
            <a:lstStyle/>
            <a:p>
              <a:pPr marL="0" lvl="0" indent="0" algn="ctr" defTabSz="889000">
                <a:lnSpc>
                  <a:spcPct val="90000"/>
                </a:lnSpc>
                <a:spcBef>
                  <a:spcPct val="0"/>
                </a:spcBef>
                <a:spcAft>
                  <a:spcPct val="35000"/>
                </a:spcAft>
                <a:buNone/>
              </a:pPr>
              <a:r>
                <a:rPr lang="en-GB" sz="1800" kern="1200" dirty="0"/>
                <a:t>Check Goodness of Fit</a:t>
              </a:r>
              <a:endParaRPr lang="en-GB" sz="1600" kern="1200" dirty="0"/>
            </a:p>
          </p:txBody>
        </p:sp>
      </p:grpSp>
      <p:grpSp>
        <p:nvGrpSpPr>
          <p:cNvPr id="10" name="Group 9">
            <a:extLst>
              <a:ext uri="{FF2B5EF4-FFF2-40B4-BE49-F238E27FC236}">
                <a16:creationId xmlns:a16="http://schemas.microsoft.com/office/drawing/2014/main" id="{B81C330C-9BD3-4248-B892-BE17F82EC2E3}"/>
              </a:ext>
            </a:extLst>
          </p:cNvPr>
          <p:cNvGrpSpPr/>
          <p:nvPr/>
        </p:nvGrpSpPr>
        <p:grpSpPr>
          <a:xfrm>
            <a:off x="681610" y="3311498"/>
            <a:ext cx="4780755" cy="692689"/>
            <a:chOff x="6012764" y="655843"/>
            <a:chExt cx="2189878" cy="1290824"/>
          </a:xfrm>
        </p:grpSpPr>
        <p:sp>
          <p:nvSpPr>
            <p:cNvPr id="11" name="Rectangle: Rounded Corners 10">
              <a:extLst>
                <a:ext uri="{FF2B5EF4-FFF2-40B4-BE49-F238E27FC236}">
                  <a16:creationId xmlns:a16="http://schemas.microsoft.com/office/drawing/2014/main" id="{E8AD6EC9-97B6-4155-87A1-7AB7A3153370}"/>
                </a:ext>
              </a:extLst>
            </p:cNvPr>
            <p:cNvSpPr/>
            <p:nvPr/>
          </p:nvSpPr>
          <p:spPr>
            <a:xfrm>
              <a:off x="6012764" y="801998"/>
              <a:ext cx="2189878" cy="1144669"/>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2" name="Rectangle: Rounded Corners 4">
              <a:extLst>
                <a:ext uri="{FF2B5EF4-FFF2-40B4-BE49-F238E27FC236}">
                  <a16:creationId xmlns:a16="http://schemas.microsoft.com/office/drawing/2014/main" id="{4FFD731D-5468-4118-BB29-06A88AD0F323}"/>
                </a:ext>
              </a:extLst>
            </p:cNvPr>
            <p:cNvSpPr txBox="1"/>
            <p:nvPr/>
          </p:nvSpPr>
          <p:spPr>
            <a:xfrm>
              <a:off x="6012764" y="655843"/>
              <a:ext cx="2189878" cy="112555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28016" tIns="128016" rIns="128016" bIns="68580" numCol="1" spcCol="1270" anchor="t" anchorCtr="0">
              <a:noAutofit/>
            </a:bodyPr>
            <a:lstStyle/>
            <a:p>
              <a:pPr marL="0" lvl="0" indent="0" algn="ctr" defTabSz="800100">
                <a:lnSpc>
                  <a:spcPct val="90000"/>
                </a:lnSpc>
                <a:spcBef>
                  <a:spcPct val="0"/>
                </a:spcBef>
                <a:spcAft>
                  <a:spcPct val="35000"/>
                </a:spcAft>
                <a:buNone/>
              </a:pPr>
              <a:r>
                <a:rPr lang="en-GB" sz="1800" kern="1200" dirty="0"/>
                <a:t>Use cross validation to verify the model’s accuracy</a:t>
              </a:r>
            </a:p>
          </p:txBody>
        </p:sp>
      </p:grpSp>
      <p:sp>
        <p:nvSpPr>
          <p:cNvPr id="13" name="Arrow: Down 12">
            <a:extLst>
              <a:ext uri="{FF2B5EF4-FFF2-40B4-BE49-F238E27FC236}">
                <a16:creationId xmlns:a16="http://schemas.microsoft.com/office/drawing/2014/main" id="{90AE95CE-6773-45F7-87C1-0A466B002BB4}"/>
              </a:ext>
            </a:extLst>
          </p:cNvPr>
          <p:cNvSpPr/>
          <p:nvPr/>
        </p:nvSpPr>
        <p:spPr>
          <a:xfrm>
            <a:off x="3075933" y="2029760"/>
            <a:ext cx="99410" cy="1616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p>
        </p:txBody>
      </p:sp>
      <p:grpSp>
        <p:nvGrpSpPr>
          <p:cNvPr id="14" name="Group 13">
            <a:extLst>
              <a:ext uri="{FF2B5EF4-FFF2-40B4-BE49-F238E27FC236}">
                <a16:creationId xmlns:a16="http://schemas.microsoft.com/office/drawing/2014/main" id="{0BA6EA13-D9B6-4D45-9DC9-8F3199B1AD85}"/>
              </a:ext>
            </a:extLst>
          </p:cNvPr>
          <p:cNvGrpSpPr/>
          <p:nvPr/>
        </p:nvGrpSpPr>
        <p:grpSpPr>
          <a:xfrm>
            <a:off x="5707626" y="1342104"/>
            <a:ext cx="2477728" cy="634181"/>
            <a:chOff x="202651" y="2408819"/>
            <a:chExt cx="1503934" cy="1125814"/>
          </a:xfrm>
        </p:grpSpPr>
        <p:sp>
          <p:nvSpPr>
            <p:cNvPr id="15" name="Rectangle: Rounded Corners 14">
              <a:extLst>
                <a:ext uri="{FF2B5EF4-FFF2-40B4-BE49-F238E27FC236}">
                  <a16:creationId xmlns:a16="http://schemas.microsoft.com/office/drawing/2014/main" id="{6BCE5593-E8F7-41E8-8058-F1BA8AC1F404}"/>
                </a:ext>
              </a:extLst>
            </p:cNvPr>
            <p:cNvSpPr/>
            <p:nvPr/>
          </p:nvSpPr>
          <p:spPr>
            <a:xfrm>
              <a:off x="202651" y="2424471"/>
              <a:ext cx="1489037" cy="1110162"/>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16" name="Rectangle: Rounded Corners 4">
              <a:extLst>
                <a:ext uri="{FF2B5EF4-FFF2-40B4-BE49-F238E27FC236}">
                  <a16:creationId xmlns:a16="http://schemas.microsoft.com/office/drawing/2014/main" id="{0578075D-ED1C-44A1-B161-CDD7315CC7B8}"/>
                </a:ext>
              </a:extLst>
            </p:cNvPr>
            <p:cNvSpPr txBox="1"/>
            <p:nvPr/>
          </p:nvSpPr>
          <p:spPr>
            <a:xfrm>
              <a:off x="235166" y="2408819"/>
              <a:ext cx="1471419" cy="1093299"/>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13792" tIns="113792" rIns="113792" bIns="113792" numCol="1" spcCol="1270" anchor="t" anchorCtr="0">
              <a:noAutofit/>
            </a:bodyPr>
            <a:lstStyle/>
            <a:p>
              <a:pPr lvl="1" algn="l" defTabSz="711200">
                <a:lnSpc>
                  <a:spcPct val="90000"/>
                </a:lnSpc>
                <a:spcBef>
                  <a:spcPct val="0"/>
                </a:spcBef>
                <a:spcAft>
                  <a:spcPct val="15000"/>
                </a:spcAft>
              </a:pPr>
              <a:r>
                <a:rPr lang="en-US" sz="1800" kern="1200" dirty="0" err="1"/>
                <a:t>n_estimators</a:t>
              </a:r>
              <a:r>
                <a:rPr lang="en-US" sz="1800" kern="1200" dirty="0"/>
                <a:t> = 100, </a:t>
              </a:r>
              <a:r>
                <a:rPr lang="en-US" sz="1800" kern="1200" dirty="0" err="1"/>
                <a:t>random_state</a:t>
              </a:r>
              <a:r>
                <a:rPr lang="en-US" sz="1800" kern="1200" dirty="0"/>
                <a:t> = 0</a:t>
              </a:r>
              <a:endParaRPr lang="en-GB" sz="1800" kern="1200" dirty="0"/>
            </a:p>
          </p:txBody>
        </p:sp>
      </p:grpSp>
      <p:sp>
        <p:nvSpPr>
          <p:cNvPr id="17" name="Arrow: Down 16">
            <a:extLst>
              <a:ext uri="{FF2B5EF4-FFF2-40B4-BE49-F238E27FC236}">
                <a16:creationId xmlns:a16="http://schemas.microsoft.com/office/drawing/2014/main" id="{F889CF52-7463-404A-B02C-6D8FCEE1BCFB}"/>
              </a:ext>
            </a:extLst>
          </p:cNvPr>
          <p:cNvSpPr/>
          <p:nvPr/>
        </p:nvSpPr>
        <p:spPr>
          <a:xfrm>
            <a:off x="3084492" y="2993928"/>
            <a:ext cx="99410" cy="1616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p>
        </p:txBody>
      </p:sp>
      <p:grpSp>
        <p:nvGrpSpPr>
          <p:cNvPr id="18" name="Group 17">
            <a:extLst>
              <a:ext uri="{FF2B5EF4-FFF2-40B4-BE49-F238E27FC236}">
                <a16:creationId xmlns:a16="http://schemas.microsoft.com/office/drawing/2014/main" id="{34DCEF7E-9C78-4B2E-A63C-9D708CC9F1E7}"/>
              </a:ext>
            </a:extLst>
          </p:cNvPr>
          <p:cNvGrpSpPr/>
          <p:nvPr/>
        </p:nvGrpSpPr>
        <p:grpSpPr>
          <a:xfrm>
            <a:off x="5707626" y="2297416"/>
            <a:ext cx="3252019" cy="667009"/>
            <a:chOff x="2954346" y="2248678"/>
            <a:chExt cx="1941278" cy="1584000"/>
          </a:xfrm>
        </p:grpSpPr>
        <p:sp>
          <p:nvSpPr>
            <p:cNvPr id="19" name="Rectangle: Rounded Corners 18">
              <a:extLst>
                <a:ext uri="{FF2B5EF4-FFF2-40B4-BE49-F238E27FC236}">
                  <a16:creationId xmlns:a16="http://schemas.microsoft.com/office/drawing/2014/main" id="{0C18E873-273D-46CE-8E08-CC33843E714A}"/>
                </a:ext>
              </a:extLst>
            </p:cNvPr>
            <p:cNvSpPr/>
            <p:nvPr/>
          </p:nvSpPr>
          <p:spPr>
            <a:xfrm>
              <a:off x="2954346" y="2248678"/>
              <a:ext cx="1941278" cy="1584000"/>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20" name="Rectangle: Rounded Corners 4">
              <a:extLst>
                <a:ext uri="{FF2B5EF4-FFF2-40B4-BE49-F238E27FC236}">
                  <a16:creationId xmlns:a16="http://schemas.microsoft.com/office/drawing/2014/main" id="{C3E2FBC6-EF7A-497C-A1BA-E2C86FC02292}"/>
                </a:ext>
              </a:extLst>
            </p:cNvPr>
            <p:cNvSpPr txBox="1"/>
            <p:nvPr/>
          </p:nvSpPr>
          <p:spPr>
            <a:xfrm>
              <a:off x="3000739" y="2295072"/>
              <a:ext cx="1858934" cy="1491212"/>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13792" tIns="113792" rIns="113792" bIns="113792" numCol="1" spcCol="1270" anchor="t" anchorCtr="0">
              <a:noAutofit/>
            </a:bodyPr>
            <a:lstStyle/>
            <a:p>
              <a:pPr lvl="1" algn="l" defTabSz="711200">
                <a:lnSpc>
                  <a:spcPct val="90000"/>
                </a:lnSpc>
                <a:spcBef>
                  <a:spcPct val="0"/>
                </a:spcBef>
                <a:spcAft>
                  <a:spcPct val="15000"/>
                </a:spcAft>
              </a:pPr>
              <a:r>
                <a:rPr lang="en-GB" sz="1800" kern="1200" dirty="0"/>
                <a:t>Obtained R</a:t>
              </a:r>
              <a:r>
                <a:rPr lang="en-GB" sz="1800" kern="1200" baseline="30000" dirty="0"/>
                <a:t>2</a:t>
              </a:r>
              <a:r>
                <a:rPr lang="en-GB" sz="1800" kern="1200" dirty="0"/>
                <a:t> value of </a:t>
              </a:r>
              <a:r>
                <a:rPr lang="en-GB" sz="1800" b="1" kern="1200" dirty="0"/>
                <a:t>0.957</a:t>
              </a:r>
              <a:r>
                <a:rPr lang="en-GB" sz="1800" kern="1200" dirty="0"/>
                <a:t> and </a:t>
              </a:r>
              <a:r>
                <a:rPr lang="en-GB" sz="1800" kern="1200" dirty="0" err="1"/>
                <a:t>Adj</a:t>
              </a:r>
              <a:r>
                <a:rPr lang="en-GB" sz="1800" kern="1200" dirty="0"/>
                <a:t> R</a:t>
              </a:r>
              <a:r>
                <a:rPr lang="en-GB" sz="1800" kern="1200" baseline="30000" dirty="0"/>
                <a:t>2</a:t>
              </a:r>
              <a:r>
                <a:rPr lang="en-GB" sz="1800" kern="1200" dirty="0"/>
                <a:t> value of </a:t>
              </a:r>
              <a:r>
                <a:rPr lang="en-GB" sz="1800" b="1" kern="1200" dirty="0"/>
                <a:t>0.9569</a:t>
              </a:r>
              <a:endParaRPr lang="en-GB" sz="600" b="1" kern="1200" dirty="0"/>
            </a:p>
          </p:txBody>
        </p:sp>
      </p:grpSp>
      <p:grpSp>
        <p:nvGrpSpPr>
          <p:cNvPr id="21" name="Group 20">
            <a:extLst>
              <a:ext uri="{FF2B5EF4-FFF2-40B4-BE49-F238E27FC236}">
                <a16:creationId xmlns:a16="http://schemas.microsoft.com/office/drawing/2014/main" id="{AC7928C3-7FCC-4C8C-8417-F54EA52F0588}"/>
              </a:ext>
            </a:extLst>
          </p:cNvPr>
          <p:cNvGrpSpPr/>
          <p:nvPr/>
        </p:nvGrpSpPr>
        <p:grpSpPr>
          <a:xfrm>
            <a:off x="5611762" y="3442377"/>
            <a:ext cx="3384754" cy="465946"/>
            <a:chOff x="6133461" y="2000390"/>
            <a:chExt cx="2015692" cy="1666262"/>
          </a:xfrm>
        </p:grpSpPr>
        <p:sp>
          <p:nvSpPr>
            <p:cNvPr id="22" name="Rectangle: Rounded Corners 21">
              <a:extLst>
                <a:ext uri="{FF2B5EF4-FFF2-40B4-BE49-F238E27FC236}">
                  <a16:creationId xmlns:a16="http://schemas.microsoft.com/office/drawing/2014/main" id="{644A4739-59D5-4510-97FB-8E309FDEB4E7}"/>
                </a:ext>
              </a:extLst>
            </p:cNvPr>
            <p:cNvSpPr/>
            <p:nvPr/>
          </p:nvSpPr>
          <p:spPr>
            <a:xfrm>
              <a:off x="6194175" y="2082652"/>
              <a:ext cx="1941278" cy="1584000"/>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23" name="Rectangle: Rounded Corners 4">
              <a:extLst>
                <a:ext uri="{FF2B5EF4-FFF2-40B4-BE49-F238E27FC236}">
                  <a16:creationId xmlns:a16="http://schemas.microsoft.com/office/drawing/2014/main" id="{0F20AE72-FEB5-470F-897A-3A24805768BB}"/>
                </a:ext>
              </a:extLst>
            </p:cNvPr>
            <p:cNvSpPr txBox="1"/>
            <p:nvPr/>
          </p:nvSpPr>
          <p:spPr>
            <a:xfrm>
              <a:off x="6133461" y="2000390"/>
              <a:ext cx="2015692" cy="149121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56464" tIns="156464" rIns="156464" bIns="156464" numCol="1" spcCol="1270" anchor="t" anchorCtr="0">
              <a:noAutofit/>
            </a:bodyPr>
            <a:lstStyle/>
            <a:p>
              <a:pPr lvl="1" algn="l" defTabSz="977900">
                <a:lnSpc>
                  <a:spcPct val="90000"/>
                </a:lnSpc>
                <a:spcBef>
                  <a:spcPct val="0"/>
                </a:spcBef>
                <a:spcAft>
                  <a:spcPct val="15000"/>
                </a:spcAft>
              </a:pPr>
              <a:r>
                <a:rPr lang="en-GB" sz="1800" kern="1200" dirty="0"/>
                <a:t>Obtained max score of </a:t>
              </a:r>
              <a:r>
                <a:rPr lang="en-GB" sz="1800" b="1" kern="1200" dirty="0"/>
                <a:t>0.9508</a:t>
              </a:r>
            </a:p>
          </p:txBody>
        </p:sp>
      </p:grpSp>
    </p:spTree>
    <p:extLst>
      <p:ext uri="{BB962C8B-B14F-4D97-AF65-F5344CB8AC3E}">
        <p14:creationId xmlns:p14="http://schemas.microsoft.com/office/powerpoint/2010/main" val="31299388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6814BBE-77D6-4D65-95F8-2BC3E328FDDA}"/>
              </a:ext>
            </a:extLst>
          </p:cNvPr>
          <p:cNvSpPr>
            <a:spLocks noGrp="1"/>
          </p:cNvSpPr>
          <p:nvPr>
            <p:ph type="body" idx="1"/>
          </p:nvPr>
        </p:nvSpPr>
        <p:spPr/>
        <p:txBody>
          <a:bodyPr/>
          <a:lstStyle/>
          <a:p>
            <a:r>
              <a:rPr lang="en-US" dirty="0"/>
              <a:t>Support Vector Machine is a linear model for classification and regression problems. It can solve linear and non-linear problems and work well for many practical problems. </a:t>
            </a:r>
          </a:p>
          <a:p>
            <a:r>
              <a:rPr lang="en-US" dirty="0"/>
              <a:t>The idea of SVM is simple: The algorithm creates a line or a hyperplane which separates the data into classes.</a:t>
            </a:r>
          </a:p>
          <a:p>
            <a:endParaRPr lang="en-GB" dirty="0"/>
          </a:p>
        </p:txBody>
      </p:sp>
      <p:sp>
        <p:nvSpPr>
          <p:cNvPr id="3" name="Title 2">
            <a:extLst>
              <a:ext uri="{FF2B5EF4-FFF2-40B4-BE49-F238E27FC236}">
                <a16:creationId xmlns:a16="http://schemas.microsoft.com/office/drawing/2014/main" id="{3F43A014-C78A-4001-8C6F-236D0D2312DE}"/>
              </a:ext>
            </a:extLst>
          </p:cNvPr>
          <p:cNvSpPr>
            <a:spLocks noGrp="1"/>
          </p:cNvSpPr>
          <p:nvPr>
            <p:ph type="title"/>
          </p:nvPr>
        </p:nvSpPr>
        <p:spPr/>
        <p:txBody>
          <a:bodyPr/>
          <a:lstStyle/>
          <a:p>
            <a:r>
              <a:rPr lang="en-GB" dirty="0"/>
              <a:t>Support Vector Machines</a:t>
            </a:r>
          </a:p>
        </p:txBody>
      </p:sp>
      <p:pic>
        <p:nvPicPr>
          <p:cNvPr id="4" name="Picture 3">
            <a:extLst>
              <a:ext uri="{FF2B5EF4-FFF2-40B4-BE49-F238E27FC236}">
                <a16:creationId xmlns:a16="http://schemas.microsoft.com/office/drawing/2014/main" id="{C48A33A1-D216-4CCA-B6CA-AD0161EB2299}"/>
              </a:ext>
            </a:extLst>
          </p:cNvPr>
          <p:cNvPicPr>
            <a:picLocks noChangeAspect="1"/>
          </p:cNvPicPr>
          <p:nvPr/>
        </p:nvPicPr>
        <p:blipFill rotWithShape="1">
          <a:blip r:embed="rId2"/>
          <a:srcRect l="15473" r="21259"/>
          <a:stretch/>
        </p:blipFill>
        <p:spPr>
          <a:xfrm>
            <a:off x="884910" y="2439844"/>
            <a:ext cx="2603867" cy="1782000"/>
          </a:xfrm>
          <a:prstGeom prst="rect">
            <a:avLst/>
          </a:prstGeom>
          <a:ln>
            <a:solidFill>
              <a:schemeClr val="accent1"/>
            </a:solidFill>
          </a:ln>
        </p:spPr>
      </p:pic>
      <p:pic>
        <p:nvPicPr>
          <p:cNvPr id="5" name="Picture 4">
            <a:extLst>
              <a:ext uri="{FF2B5EF4-FFF2-40B4-BE49-F238E27FC236}">
                <a16:creationId xmlns:a16="http://schemas.microsoft.com/office/drawing/2014/main" id="{C7B76FB4-E219-437A-82FA-166BCAC734BC}"/>
              </a:ext>
            </a:extLst>
          </p:cNvPr>
          <p:cNvPicPr>
            <a:picLocks noChangeAspect="1"/>
          </p:cNvPicPr>
          <p:nvPr/>
        </p:nvPicPr>
        <p:blipFill>
          <a:blip r:embed="rId3"/>
          <a:stretch>
            <a:fillRect/>
          </a:stretch>
        </p:blipFill>
        <p:spPr>
          <a:xfrm>
            <a:off x="3487993" y="2440768"/>
            <a:ext cx="4791259" cy="1783458"/>
          </a:xfrm>
          <a:prstGeom prst="rect">
            <a:avLst/>
          </a:prstGeom>
          <a:ln>
            <a:solidFill>
              <a:schemeClr val="accent1"/>
            </a:solidFill>
          </a:ln>
        </p:spPr>
      </p:pic>
    </p:spTree>
    <p:extLst>
      <p:ext uri="{BB962C8B-B14F-4D97-AF65-F5344CB8AC3E}">
        <p14:creationId xmlns:p14="http://schemas.microsoft.com/office/powerpoint/2010/main" val="16127709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71"/>
        <p:cNvGrpSpPr/>
        <p:nvPr/>
      </p:nvGrpSpPr>
      <p:grpSpPr>
        <a:xfrm>
          <a:off x="0" y="0"/>
          <a:ext cx="0" cy="0"/>
          <a:chOff x="0" y="0"/>
          <a:chExt cx="0" cy="0"/>
        </a:xfrm>
      </p:grpSpPr>
      <p:grpSp>
        <p:nvGrpSpPr>
          <p:cNvPr id="572" name="Google Shape;572;p36"/>
          <p:cNvGrpSpPr/>
          <p:nvPr/>
        </p:nvGrpSpPr>
        <p:grpSpPr>
          <a:xfrm>
            <a:off x="3499600" y="8562"/>
            <a:ext cx="1209457" cy="1846488"/>
            <a:chOff x="3499600" y="8562"/>
            <a:chExt cx="1209457" cy="1846488"/>
          </a:xfrm>
        </p:grpSpPr>
        <p:sp>
          <p:nvSpPr>
            <p:cNvPr id="573" name="Google Shape;573;p36"/>
            <p:cNvSpPr/>
            <p:nvPr/>
          </p:nvSpPr>
          <p:spPr>
            <a:xfrm>
              <a:off x="4435403" y="8562"/>
              <a:ext cx="273654" cy="98908"/>
            </a:xfrm>
            <a:custGeom>
              <a:avLst/>
              <a:gdLst/>
              <a:ahLst/>
              <a:cxnLst/>
              <a:rect l="l" t="t" r="r" b="b"/>
              <a:pathLst>
                <a:path w="8224" h="2282" fill="none" extrusionOk="0">
                  <a:moveTo>
                    <a:pt x="1" y="1"/>
                  </a:moveTo>
                  <a:lnTo>
                    <a:pt x="8224" y="1"/>
                  </a:lnTo>
                  <a:lnTo>
                    <a:pt x="8224" y="2281"/>
                  </a:lnTo>
                  <a:lnTo>
                    <a:pt x="1" y="2281"/>
                  </a:lnTo>
                  <a:close/>
                </a:path>
              </a:pathLst>
            </a:custGeom>
            <a:solidFill>
              <a:schemeClr val="accent1"/>
            </a:solidFill>
            <a:ln w="285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36"/>
            <p:cNvSpPr/>
            <p:nvPr/>
          </p:nvSpPr>
          <p:spPr>
            <a:xfrm>
              <a:off x="4544703" y="107423"/>
              <a:ext cx="59924" cy="294976"/>
            </a:xfrm>
            <a:custGeom>
              <a:avLst/>
              <a:gdLst/>
              <a:ahLst/>
              <a:cxnLst/>
              <a:rect l="l" t="t" r="r" b="b"/>
              <a:pathLst>
                <a:path w="1801" h="3307" fill="none" extrusionOk="0">
                  <a:moveTo>
                    <a:pt x="1" y="0"/>
                  </a:moveTo>
                  <a:lnTo>
                    <a:pt x="1800" y="0"/>
                  </a:lnTo>
                  <a:lnTo>
                    <a:pt x="1800" y="3306"/>
                  </a:lnTo>
                  <a:lnTo>
                    <a:pt x="1" y="3306"/>
                  </a:lnTo>
                  <a:close/>
                </a:path>
              </a:pathLst>
            </a:custGeom>
            <a:solidFill>
              <a:schemeClr val="accent1"/>
            </a:solidFill>
            <a:ln w="285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6"/>
            <p:cNvSpPr/>
            <p:nvPr/>
          </p:nvSpPr>
          <p:spPr>
            <a:xfrm flipH="1">
              <a:off x="4156003" y="402400"/>
              <a:ext cx="416007" cy="741943"/>
            </a:xfrm>
            <a:custGeom>
              <a:avLst/>
              <a:gdLst/>
              <a:ahLst/>
              <a:cxnLst/>
              <a:rect l="l" t="t" r="r" b="b"/>
              <a:pathLst>
                <a:path w="16217" h="27160" fill="none" extrusionOk="0">
                  <a:moveTo>
                    <a:pt x="1" y="1"/>
                  </a:moveTo>
                  <a:lnTo>
                    <a:pt x="1" y="13475"/>
                  </a:lnTo>
                  <a:cubicBezTo>
                    <a:pt x="1" y="21029"/>
                    <a:pt x="6110" y="27159"/>
                    <a:pt x="13685" y="27159"/>
                  </a:cubicBezTo>
                  <a:lnTo>
                    <a:pt x="16216" y="27159"/>
                  </a:lnTo>
                </a:path>
              </a:pathLst>
            </a:custGeom>
            <a:noFill/>
            <a:ln w="28575" cap="rnd" cmpd="sng">
              <a:solidFill>
                <a:schemeClr val="dk1"/>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6"/>
            <p:cNvSpPr/>
            <p:nvPr/>
          </p:nvSpPr>
          <p:spPr>
            <a:xfrm rot="10800000" flipH="1">
              <a:off x="3499600" y="1144409"/>
              <a:ext cx="393181" cy="710641"/>
            </a:xfrm>
            <a:custGeom>
              <a:avLst/>
              <a:gdLst/>
              <a:ahLst/>
              <a:cxnLst/>
              <a:rect l="l" t="t" r="r" b="b"/>
              <a:pathLst>
                <a:path w="16217" h="27160" fill="none" extrusionOk="0">
                  <a:moveTo>
                    <a:pt x="1" y="1"/>
                  </a:moveTo>
                  <a:lnTo>
                    <a:pt x="1" y="13475"/>
                  </a:lnTo>
                  <a:cubicBezTo>
                    <a:pt x="1" y="21029"/>
                    <a:pt x="6110" y="27159"/>
                    <a:pt x="13685" y="27159"/>
                  </a:cubicBezTo>
                  <a:lnTo>
                    <a:pt x="16216" y="27159"/>
                  </a:lnTo>
                </a:path>
              </a:pathLst>
            </a:custGeom>
            <a:noFill/>
            <a:ln w="28575" cap="rnd" cmpd="sng">
              <a:solidFill>
                <a:schemeClr val="dk1"/>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7" name="Google Shape;577;p36"/>
            <p:cNvCxnSpPr/>
            <p:nvPr/>
          </p:nvCxnSpPr>
          <p:spPr>
            <a:xfrm>
              <a:off x="3884200" y="1144421"/>
              <a:ext cx="331200" cy="0"/>
            </a:xfrm>
            <a:prstGeom prst="straightConnector1">
              <a:avLst/>
            </a:prstGeom>
            <a:noFill/>
            <a:ln w="28575" cap="flat" cmpd="sng">
              <a:solidFill>
                <a:schemeClr val="dk1"/>
              </a:solidFill>
              <a:prstDash val="solid"/>
              <a:round/>
              <a:headEnd type="none" w="med" len="med"/>
              <a:tailEnd type="none" w="med" len="med"/>
            </a:ln>
          </p:spPr>
        </p:cxnSp>
      </p:grpSp>
      <p:sp>
        <p:nvSpPr>
          <p:cNvPr id="578" name="Google Shape;578;p36"/>
          <p:cNvSpPr txBox="1">
            <a:spLocks noGrp="1"/>
          </p:cNvSpPr>
          <p:nvPr>
            <p:ph type="title"/>
          </p:nvPr>
        </p:nvSpPr>
        <p:spPr>
          <a:xfrm>
            <a:off x="1940675" y="2571750"/>
            <a:ext cx="5262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Introduction</a:t>
            </a:r>
            <a:endParaRPr u="none" dirty="0"/>
          </a:p>
        </p:txBody>
      </p:sp>
      <p:sp>
        <p:nvSpPr>
          <p:cNvPr id="579" name="Google Shape;579;p36"/>
          <p:cNvSpPr txBox="1">
            <a:spLocks noGrp="1"/>
          </p:cNvSpPr>
          <p:nvPr>
            <p:ph type="subTitle" idx="1"/>
          </p:nvPr>
        </p:nvSpPr>
        <p:spPr>
          <a:xfrm>
            <a:off x="1860800" y="3444025"/>
            <a:ext cx="5422500" cy="36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EzeRx, Objectives</a:t>
            </a:r>
            <a:endParaRPr dirty="0"/>
          </a:p>
        </p:txBody>
      </p:sp>
      <p:grpSp>
        <p:nvGrpSpPr>
          <p:cNvPr id="580" name="Google Shape;580;p36"/>
          <p:cNvGrpSpPr/>
          <p:nvPr/>
        </p:nvGrpSpPr>
        <p:grpSpPr>
          <a:xfrm>
            <a:off x="3282046" y="1687783"/>
            <a:ext cx="2446928" cy="731567"/>
            <a:chOff x="5675362" y="3258495"/>
            <a:chExt cx="1333476" cy="398652"/>
          </a:xfrm>
        </p:grpSpPr>
        <p:sp>
          <p:nvSpPr>
            <p:cNvPr id="581" name="Google Shape;581;p36"/>
            <p:cNvSpPr/>
            <p:nvPr/>
          </p:nvSpPr>
          <p:spPr>
            <a:xfrm>
              <a:off x="5675362" y="3258495"/>
              <a:ext cx="237576" cy="398652"/>
            </a:xfrm>
            <a:custGeom>
              <a:avLst/>
              <a:gdLst/>
              <a:ahLst/>
              <a:cxnLst/>
              <a:rect l="l" t="t" r="r" b="b"/>
              <a:pathLst>
                <a:path w="3118" h="5232" extrusionOk="0">
                  <a:moveTo>
                    <a:pt x="1549" y="1"/>
                  </a:moveTo>
                  <a:cubicBezTo>
                    <a:pt x="1549" y="1"/>
                    <a:pt x="0" y="2804"/>
                    <a:pt x="0" y="3662"/>
                  </a:cubicBezTo>
                  <a:cubicBezTo>
                    <a:pt x="0" y="4520"/>
                    <a:pt x="691" y="5231"/>
                    <a:pt x="1549" y="5231"/>
                  </a:cubicBezTo>
                  <a:cubicBezTo>
                    <a:pt x="2407" y="5231"/>
                    <a:pt x="3118" y="4520"/>
                    <a:pt x="3118" y="3662"/>
                  </a:cubicBezTo>
                  <a:cubicBezTo>
                    <a:pt x="3118" y="2804"/>
                    <a:pt x="1549" y="1"/>
                    <a:pt x="154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6"/>
            <p:cNvSpPr/>
            <p:nvPr/>
          </p:nvSpPr>
          <p:spPr>
            <a:xfrm>
              <a:off x="6040662" y="3258495"/>
              <a:ext cx="237576" cy="398652"/>
            </a:xfrm>
            <a:custGeom>
              <a:avLst/>
              <a:gdLst/>
              <a:ahLst/>
              <a:cxnLst/>
              <a:rect l="l" t="t" r="r" b="b"/>
              <a:pathLst>
                <a:path w="3118" h="5232" extrusionOk="0">
                  <a:moveTo>
                    <a:pt x="1549" y="1"/>
                  </a:moveTo>
                  <a:cubicBezTo>
                    <a:pt x="1549" y="1"/>
                    <a:pt x="0" y="2804"/>
                    <a:pt x="0" y="3662"/>
                  </a:cubicBezTo>
                  <a:cubicBezTo>
                    <a:pt x="0" y="4520"/>
                    <a:pt x="691" y="5231"/>
                    <a:pt x="1549" y="5231"/>
                  </a:cubicBezTo>
                  <a:cubicBezTo>
                    <a:pt x="2407" y="5231"/>
                    <a:pt x="3118" y="4520"/>
                    <a:pt x="3118" y="3662"/>
                  </a:cubicBezTo>
                  <a:cubicBezTo>
                    <a:pt x="3118" y="2804"/>
                    <a:pt x="1549" y="1"/>
                    <a:pt x="154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36"/>
            <p:cNvSpPr/>
            <p:nvPr/>
          </p:nvSpPr>
          <p:spPr>
            <a:xfrm>
              <a:off x="6405962" y="3258495"/>
              <a:ext cx="237576" cy="398652"/>
            </a:xfrm>
            <a:custGeom>
              <a:avLst/>
              <a:gdLst/>
              <a:ahLst/>
              <a:cxnLst/>
              <a:rect l="l" t="t" r="r" b="b"/>
              <a:pathLst>
                <a:path w="3118" h="5232" extrusionOk="0">
                  <a:moveTo>
                    <a:pt x="1549" y="1"/>
                  </a:moveTo>
                  <a:cubicBezTo>
                    <a:pt x="1549" y="1"/>
                    <a:pt x="0" y="2804"/>
                    <a:pt x="0" y="3662"/>
                  </a:cubicBezTo>
                  <a:cubicBezTo>
                    <a:pt x="0" y="4520"/>
                    <a:pt x="691" y="5231"/>
                    <a:pt x="1549" y="5231"/>
                  </a:cubicBezTo>
                  <a:cubicBezTo>
                    <a:pt x="2407" y="5231"/>
                    <a:pt x="3118" y="4520"/>
                    <a:pt x="3118" y="3662"/>
                  </a:cubicBezTo>
                  <a:cubicBezTo>
                    <a:pt x="3118" y="2804"/>
                    <a:pt x="1549" y="1"/>
                    <a:pt x="154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6"/>
            <p:cNvSpPr/>
            <p:nvPr/>
          </p:nvSpPr>
          <p:spPr>
            <a:xfrm>
              <a:off x="6771262" y="3258495"/>
              <a:ext cx="237576" cy="398652"/>
            </a:xfrm>
            <a:custGeom>
              <a:avLst/>
              <a:gdLst/>
              <a:ahLst/>
              <a:cxnLst/>
              <a:rect l="l" t="t" r="r" b="b"/>
              <a:pathLst>
                <a:path w="3118" h="5232" extrusionOk="0">
                  <a:moveTo>
                    <a:pt x="1549" y="1"/>
                  </a:moveTo>
                  <a:cubicBezTo>
                    <a:pt x="1549" y="1"/>
                    <a:pt x="0" y="2804"/>
                    <a:pt x="0" y="3662"/>
                  </a:cubicBezTo>
                  <a:cubicBezTo>
                    <a:pt x="0" y="4520"/>
                    <a:pt x="691" y="5231"/>
                    <a:pt x="1549" y="5231"/>
                  </a:cubicBezTo>
                  <a:cubicBezTo>
                    <a:pt x="2407" y="5231"/>
                    <a:pt x="3118" y="4520"/>
                    <a:pt x="3118" y="3662"/>
                  </a:cubicBezTo>
                  <a:cubicBezTo>
                    <a:pt x="3118" y="2804"/>
                    <a:pt x="1549" y="1"/>
                    <a:pt x="154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5" name="Google Shape;585;p36"/>
          <p:cNvGrpSpPr/>
          <p:nvPr/>
        </p:nvGrpSpPr>
        <p:grpSpPr>
          <a:xfrm>
            <a:off x="8562259" y="799220"/>
            <a:ext cx="194921" cy="194959"/>
            <a:chOff x="7932213" y="1463813"/>
            <a:chExt cx="127125" cy="127150"/>
          </a:xfrm>
        </p:grpSpPr>
        <p:sp>
          <p:nvSpPr>
            <p:cNvPr id="586" name="Google Shape;586;p36"/>
            <p:cNvSpPr/>
            <p:nvPr/>
          </p:nvSpPr>
          <p:spPr>
            <a:xfrm>
              <a:off x="7932213" y="1527113"/>
              <a:ext cx="127125" cy="25"/>
            </a:xfrm>
            <a:custGeom>
              <a:avLst/>
              <a:gdLst/>
              <a:ahLst/>
              <a:cxnLst/>
              <a:rect l="l" t="t" r="r" b="b"/>
              <a:pathLst>
                <a:path w="5085" h="1" fill="none" extrusionOk="0">
                  <a:moveTo>
                    <a:pt x="0" y="1"/>
                  </a:moveTo>
                  <a:lnTo>
                    <a:pt x="5085" y="1"/>
                  </a:lnTo>
                </a:path>
              </a:pathLst>
            </a:custGeom>
            <a:noFill/>
            <a:ln w="285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36"/>
            <p:cNvSpPr/>
            <p:nvPr/>
          </p:nvSpPr>
          <p:spPr>
            <a:xfrm>
              <a:off x="7996013" y="1463813"/>
              <a:ext cx="25" cy="127150"/>
            </a:xfrm>
            <a:custGeom>
              <a:avLst/>
              <a:gdLst/>
              <a:ahLst/>
              <a:cxnLst/>
              <a:rect l="l" t="t" r="r" b="b"/>
              <a:pathLst>
                <a:path w="1" h="5086" fill="none" extrusionOk="0">
                  <a:moveTo>
                    <a:pt x="1" y="5085"/>
                  </a:moveTo>
                  <a:lnTo>
                    <a:pt x="1" y="1"/>
                  </a:lnTo>
                </a:path>
              </a:pathLst>
            </a:custGeom>
            <a:noFill/>
            <a:ln w="285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8" name="Google Shape;588;p36"/>
          <p:cNvSpPr/>
          <p:nvPr/>
        </p:nvSpPr>
        <p:spPr>
          <a:xfrm>
            <a:off x="430728" y="892688"/>
            <a:ext cx="117144" cy="38"/>
          </a:xfrm>
          <a:custGeom>
            <a:avLst/>
            <a:gdLst/>
            <a:ahLst/>
            <a:cxnLst/>
            <a:rect l="l" t="t" r="r" b="b"/>
            <a:pathLst>
              <a:path w="3056" h="1" fill="none" extrusionOk="0">
                <a:moveTo>
                  <a:pt x="1" y="1"/>
                </a:moveTo>
                <a:lnTo>
                  <a:pt x="3055" y="1"/>
                </a:lnTo>
              </a:path>
            </a:pathLst>
          </a:custGeom>
          <a:noFill/>
          <a:ln w="285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9" name="Google Shape;589;p36"/>
          <p:cNvGrpSpPr/>
          <p:nvPr/>
        </p:nvGrpSpPr>
        <p:grpSpPr>
          <a:xfrm>
            <a:off x="3356151" y="1573457"/>
            <a:ext cx="2446928" cy="731567"/>
            <a:chOff x="5675362" y="3258495"/>
            <a:chExt cx="1333476" cy="398652"/>
          </a:xfrm>
        </p:grpSpPr>
        <p:sp>
          <p:nvSpPr>
            <p:cNvPr id="590" name="Google Shape;590;p36"/>
            <p:cNvSpPr/>
            <p:nvPr/>
          </p:nvSpPr>
          <p:spPr>
            <a:xfrm>
              <a:off x="5675362" y="3258495"/>
              <a:ext cx="237576" cy="398652"/>
            </a:xfrm>
            <a:custGeom>
              <a:avLst/>
              <a:gdLst/>
              <a:ahLst/>
              <a:cxnLst/>
              <a:rect l="l" t="t" r="r" b="b"/>
              <a:pathLst>
                <a:path w="3118" h="5232" extrusionOk="0">
                  <a:moveTo>
                    <a:pt x="1549" y="1"/>
                  </a:moveTo>
                  <a:cubicBezTo>
                    <a:pt x="1549" y="1"/>
                    <a:pt x="0" y="2804"/>
                    <a:pt x="0" y="3662"/>
                  </a:cubicBezTo>
                  <a:cubicBezTo>
                    <a:pt x="0" y="4520"/>
                    <a:pt x="691" y="5231"/>
                    <a:pt x="1549" y="5231"/>
                  </a:cubicBezTo>
                  <a:cubicBezTo>
                    <a:pt x="2407" y="5231"/>
                    <a:pt x="3118" y="4520"/>
                    <a:pt x="3118" y="3662"/>
                  </a:cubicBezTo>
                  <a:cubicBezTo>
                    <a:pt x="3118" y="2804"/>
                    <a:pt x="1549" y="1"/>
                    <a:pt x="1549" y="1"/>
                  </a:cubicBezTo>
                  <a:close/>
                </a:path>
              </a:pathLst>
            </a:cu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6"/>
            <p:cNvSpPr/>
            <p:nvPr/>
          </p:nvSpPr>
          <p:spPr>
            <a:xfrm>
              <a:off x="6040662" y="3258495"/>
              <a:ext cx="237576" cy="398652"/>
            </a:xfrm>
            <a:custGeom>
              <a:avLst/>
              <a:gdLst/>
              <a:ahLst/>
              <a:cxnLst/>
              <a:rect l="l" t="t" r="r" b="b"/>
              <a:pathLst>
                <a:path w="3118" h="5232" extrusionOk="0">
                  <a:moveTo>
                    <a:pt x="1549" y="1"/>
                  </a:moveTo>
                  <a:cubicBezTo>
                    <a:pt x="1549" y="1"/>
                    <a:pt x="0" y="2804"/>
                    <a:pt x="0" y="3662"/>
                  </a:cubicBezTo>
                  <a:cubicBezTo>
                    <a:pt x="0" y="4520"/>
                    <a:pt x="691" y="5231"/>
                    <a:pt x="1549" y="5231"/>
                  </a:cubicBezTo>
                  <a:cubicBezTo>
                    <a:pt x="2407" y="5231"/>
                    <a:pt x="3118" y="4520"/>
                    <a:pt x="3118" y="3662"/>
                  </a:cubicBezTo>
                  <a:cubicBezTo>
                    <a:pt x="3118" y="2804"/>
                    <a:pt x="1549" y="1"/>
                    <a:pt x="1549" y="1"/>
                  </a:cubicBezTo>
                  <a:close/>
                </a:path>
              </a:pathLst>
            </a:cu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36"/>
            <p:cNvSpPr/>
            <p:nvPr/>
          </p:nvSpPr>
          <p:spPr>
            <a:xfrm>
              <a:off x="6405962" y="3258495"/>
              <a:ext cx="237576" cy="398652"/>
            </a:xfrm>
            <a:custGeom>
              <a:avLst/>
              <a:gdLst/>
              <a:ahLst/>
              <a:cxnLst/>
              <a:rect l="l" t="t" r="r" b="b"/>
              <a:pathLst>
                <a:path w="3118" h="5232" extrusionOk="0">
                  <a:moveTo>
                    <a:pt x="1549" y="1"/>
                  </a:moveTo>
                  <a:cubicBezTo>
                    <a:pt x="1549" y="1"/>
                    <a:pt x="0" y="2804"/>
                    <a:pt x="0" y="3662"/>
                  </a:cubicBezTo>
                  <a:cubicBezTo>
                    <a:pt x="0" y="4520"/>
                    <a:pt x="691" y="5231"/>
                    <a:pt x="1549" y="5231"/>
                  </a:cubicBezTo>
                  <a:cubicBezTo>
                    <a:pt x="2407" y="5231"/>
                    <a:pt x="3118" y="4520"/>
                    <a:pt x="3118" y="3662"/>
                  </a:cubicBezTo>
                  <a:cubicBezTo>
                    <a:pt x="3118" y="2804"/>
                    <a:pt x="1549" y="1"/>
                    <a:pt x="1549" y="1"/>
                  </a:cubicBezTo>
                  <a:close/>
                </a:path>
              </a:pathLst>
            </a:cu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36"/>
            <p:cNvSpPr/>
            <p:nvPr/>
          </p:nvSpPr>
          <p:spPr>
            <a:xfrm>
              <a:off x="6771262" y="3258495"/>
              <a:ext cx="237576" cy="398652"/>
            </a:xfrm>
            <a:custGeom>
              <a:avLst/>
              <a:gdLst/>
              <a:ahLst/>
              <a:cxnLst/>
              <a:rect l="l" t="t" r="r" b="b"/>
              <a:pathLst>
                <a:path w="3118" h="5232" extrusionOk="0">
                  <a:moveTo>
                    <a:pt x="1549" y="1"/>
                  </a:moveTo>
                  <a:cubicBezTo>
                    <a:pt x="1549" y="1"/>
                    <a:pt x="0" y="2804"/>
                    <a:pt x="0" y="3662"/>
                  </a:cubicBezTo>
                  <a:cubicBezTo>
                    <a:pt x="0" y="4520"/>
                    <a:pt x="691" y="5231"/>
                    <a:pt x="1549" y="5231"/>
                  </a:cubicBezTo>
                  <a:cubicBezTo>
                    <a:pt x="2407" y="5231"/>
                    <a:pt x="3118" y="4520"/>
                    <a:pt x="3118" y="3662"/>
                  </a:cubicBezTo>
                  <a:cubicBezTo>
                    <a:pt x="3118" y="2804"/>
                    <a:pt x="1549" y="1"/>
                    <a:pt x="1549" y="1"/>
                  </a:cubicBezTo>
                  <a:close/>
                </a:path>
              </a:pathLst>
            </a:cu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6CB0A7B-47AC-4E31-BE80-4A3990B7D6B7}"/>
              </a:ext>
            </a:extLst>
          </p:cNvPr>
          <p:cNvSpPr>
            <a:spLocks noGrp="1"/>
          </p:cNvSpPr>
          <p:nvPr>
            <p:ph type="title"/>
          </p:nvPr>
        </p:nvSpPr>
        <p:spPr>
          <a:xfrm>
            <a:off x="771693" y="315933"/>
            <a:ext cx="7718700" cy="572700"/>
          </a:xfrm>
        </p:spPr>
        <p:txBody>
          <a:bodyPr/>
          <a:lstStyle/>
          <a:p>
            <a:r>
              <a:rPr lang="en-GB" dirty="0"/>
              <a:t>Support Vector Machines</a:t>
            </a:r>
          </a:p>
        </p:txBody>
      </p:sp>
      <p:grpSp>
        <p:nvGrpSpPr>
          <p:cNvPr id="4" name="Group 3">
            <a:extLst>
              <a:ext uri="{FF2B5EF4-FFF2-40B4-BE49-F238E27FC236}">
                <a16:creationId xmlns:a16="http://schemas.microsoft.com/office/drawing/2014/main" id="{17F8B3C5-85E7-4B86-9D22-09D685A7A402}"/>
              </a:ext>
            </a:extLst>
          </p:cNvPr>
          <p:cNvGrpSpPr/>
          <p:nvPr/>
        </p:nvGrpSpPr>
        <p:grpSpPr>
          <a:xfrm>
            <a:off x="677975" y="1421165"/>
            <a:ext cx="4771554" cy="398144"/>
            <a:chOff x="2002" y="749940"/>
            <a:chExt cx="1941278" cy="1315187"/>
          </a:xfrm>
        </p:grpSpPr>
        <p:sp>
          <p:nvSpPr>
            <p:cNvPr id="5" name="Rectangle: Rounded Corners 4">
              <a:extLst>
                <a:ext uri="{FF2B5EF4-FFF2-40B4-BE49-F238E27FC236}">
                  <a16:creationId xmlns:a16="http://schemas.microsoft.com/office/drawing/2014/main" id="{ACF61D10-E89E-4566-B48B-C519EEC21A1F}"/>
                </a:ext>
              </a:extLst>
            </p:cNvPr>
            <p:cNvSpPr/>
            <p:nvPr/>
          </p:nvSpPr>
          <p:spPr>
            <a:xfrm>
              <a:off x="2002" y="920458"/>
              <a:ext cx="1941278" cy="1144669"/>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6" name="Rectangle: Rounded Corners 4">
              <a:extLst>
                <a:ext uri="{FF2B5EF4-FFF2-40B4-BE49-F238E27FC236}">
                  <a16:creationId xmlns:a16="http://schemas.microsoft.com/office/drawing/2014/main" id="{D6B9C835-B458-4129-85DD-A59E73979B34}"/>
                </a:ext>
              </a:extLst>
            </p:cNvPr>
            <p:cNvSpPr txBox="1"/>
            <p:nvPr/>
          </p:nvSpPr>
          <p:spPr>
            <a:xfrm>
              <a:off x="2002" y="749940"/>
              <a:ext cx="1941278" cy="122474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42240" tIns="142240" rIns="142240" bIns="76200" numCol="1" spcCol="1270" anchor="t" anchorCtr="0">
              <a:noAutofit/>
            </a:bodyPr>
            <a:lstStyle/>
            <a:p>
              <a:pPr marL="0" lvl="0" indent="0" algn="ctr" defTabSz="889000">
                <a:lnSpc>
                  <a:spcPct val="90000"/>
                </a:lnSpc>
                <a:spcBef>
                  <a:spcPct val="0"/>
                </a:spcBef>
                <a:spcAft>
                  <a:spcPct val="35000"/>
                </a:spcAft>
                <a:buNone/>
              </a:pPr>
              <a:r>
                <a:rPr lang="en-GB" sz="1800" kern="1200" dirty="0"/>
                <a:t>Fit Model using </a:t>
              </a:r>
              <a:r>
                <a:rPr lang="en-GB" sz="1800" b="1" kern="1200" dirty="0" err="1"/>
                <a:t>sklearn</a:t>
              </a:r>
              <a:r>
                <a:rPr lang="en-GB" sz="1800" b="1" kern="1200" dirty="0"/>
                <a:t> </a:t>
              </a:r>
              <a:r>
                <a:rPr lang="en-GB" sz="1800" kern="1200" dirty="0"/>
                <a:t>library</a:t>
              </a:r>
            </a:p>
          </p:txBody>
        </p:sp>
      </p:grpSp>
      <p:grpSp>
        <p:nvGrpSpPr>
          <p:cNvPr id="7" name="Group 6">
            <a:extLst>
              <a:ext uri="{FF2B5EF4-FFF2-40B4-BE49-F238E27FC236}">
                <a16:creationId xmlns:a16="http://schemas.microsoft.com/office/drawing/2014/main" id="{2D31BB19-1DEF-4C95-A656-D8B0D68068AB}"/>
              </a:ext>
            </a:extLst>
          </p:cNvPr>
          <p:cNvGrpSpPr/>
          <p:nvPr/>
        </p:nvGrpSpPr>
        <p:grpSpPr>
          <a:xfrm>
            <a:off x="674311" y="2395712"/>
            <a:ext cx="4778786" cy="399629"/>
            <a:chOff x="2891447" y="698509"/>
            <a:chExt cx="1944154" cy="1281788"/>
          </a:xfrm>
        </p:grpSpPr>
        <p:sp>
          <p:nvSpPr>
            <p:cNvPr id="8" name="Rectangle: Rounded Corners 7">
              <a:extLst>
                <a:ext uri="{FF2B5EF4-FFF2-40B4-BE49-F238E27FC236}">
                  <a16:creationId xmlns:a16="http://schemas.microsoft.com/office/drawing/2014/main" id="{5CD21C5F-11BC-427A-B96B-1BD3B967E88F}"/>
                </a:ext>
              </a:extLst>
            </p:cNvPr>
            <p:cNvSpPr/>
            <p:nvPr/>
          </p:nvSpPr>
          <p:spPr>
            <a:xfrm>
              <a:off x="2894323" y="793121"/>
              <a:ext cx="1941278" cy="1180177"/>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9" name="Rectangle: Rounded Corners 4">
              <a:extLst>
                <a:ext uri="{FF2B5EF4-FFF2-40B4-BE49-F238E27FC236}">
                  <a16:creationId xmlns:a16="http://schemas.microsoft.com/office/drawing/2014/main" id="{EB77E763-B8DD-4B0D-BEBB-BE7D85A00C51}"/>
                </a:ext>
              </a:extLst>
            </p:cNvPr>
            <p:cNvSpPr txBox="1"/>
            <p:nvPr/>
          </p:nvSpPr>
          <p:spPr>
            <a:xfrm>
              <a:off x="2891447" y="698509"/>
              <a:ext cx="1941278" cy="128178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42240" tIns="142240" rIns="142240" bIns="76200" numCol="1" spcCol="1270" anchor="t" anchorCtr="0">
              <a:noAutofit/>
            </a:bodyPr>
            <a:lstStyle/>
            <a:p>
              <a:pPr marL="0" lvl="0" indent="0" algn="ctr" defTabSz="889000">
                <a:lnSpc>
                  <a:spcPct val="90000"/>
                </a:lnSpc>
                <a:spcBef>
                  <a:spcPct val="0"/>
                </a:spcBef>
                <a:spcAft>
                  <a:spcPct val="35000"/>
                </a:spcAft>
                <a:buNone/>
              </a:pPr>
              <a:r>
                <a:rPr lang="en-GB" sz="1800" kern="1200" dirty="0"/>
                <a:t>Check Goodness of Fit</a:t>
              </a:r>
              <a:endParaRPr lang="en-GB" sz="1600" kern="1200" dirty="0"/>
            </a:p>
          </p:txBody>
        </p:sp>
      </p:grpSp>
      <p:grpSp>
        <p:nvGrpSpPr>
          <p:cNvPr id="10" name="Group 9">
            <a:extLst>
              <a:ext uri="{FF2B5EF4-FFF2-40B4-BE49-F238E27FC236}">
                <a16:creationId xmlns:a16="http://schemas.microsoft.com/office/drawing/2014/main" id="{B81C330C-9BD3-4248-B892-BE17F82EC2E3}"/>
              </a:ext>
            </a:extLst>
          </p:cNvPr>
          <p:cNvGrpSpPr/>
          <p:nvPr/>
        </p:nvGrpSpPr>
        <p:grpSpPr>
          <a:xfrm>
            <a:off x="681610" y="3311498"/>
            <a:ext cx="4780755" cy="692689"/>
            <a:chOff x="6012764" y="655843"/>
            <a:chExt cx="2189878" cy="1290824"/>
          </a:xfrm>
        </p:grpSpPr>
        <p:sp>
          <p:nvSpPr>
            <p:cNvPr id="11" name="Rectangle: Rounded Corners 10">
              <a:extLst>
                <a:ext uri="{FF2B5EF4-FFF2-40B4-BE49-F238E27FC236}">
                  <a16:creationId xmlns:a16="http://schemas.microsoft.com/office/drawing/2014/main" id="{E8AD6EC9-97B6-4155-87A1-7AB7A3153370}"/>
                </a:ext>
              </a:extLst>
            </p:cNvPr>
            <p:cNvSpPr/>
            <p:nvPr/>
          </p:nvSpPr>
          <p:spPr>
            <a:xfrm>
              <a:off x="6012764" y="801998"/>
              <a:ext cx="2189878" cy="1144669"/>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2" name="Rectangle: Rounded Corners 4">
              <a:extLst>
                <a:ext uri="{FF2B5EF4-FFF2-40B4-BE49-F238E27FC236}">
                  <a16:creationId xmlns:a16="http://schemas.microsoft.com/office/drawing/2014/main" id="{4FFD731D-5468-4118-BB29-06A88AD0F323}"/>
                </a:ext>
              </a:extLst>
            </p:cNvPr>
            <p:cNvSpPr txBox="1"/>
            <p:nvPr/>
          </p:nvSpPr>
          <p:spPr>
            <a:xfrm>
              <a:off x="6012764" y="655843"/>
              <a:ext cx="2189878" cy="112555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28016" tIns="128016" rIns="128016" bIns="68580" numCol="1" spcCol="1270" anchor="t" anchorCtr="0">
              <a:noAutofit/>
            </a:bodyPr>
            <a:lstStyle/>
            <a:p>
              <a:pPr marL="0" lvl="0" indent="0" algn="ctr" defTabSz="800100">
                <a:lnSpc>
                  <a:spcPct val="90000"/>
                </a:lnSpc>
                <a:spcBef>
                  <a:spcPct val="0"/>
                </a:spcBef>
                <a:spcAft>
                  <a:spcPct val="35000"/>
                </a:spcAft>
                <a:buNone/>
              </a:pPr>
              <a:r>
                <a:rPr lang="en-GB" sz="1800" kern="1200" dirty="0"/>
                <a:t>Fit Model with different kernel = polynomial and checked Goodness of fit</a:t>
              </a:r>
            </a:p>
          </p:txBody>
        </p:sp>
      </p:grpSp>
      <p:sp>
        <p:nvSpPr>
          <p:cNvPr id="13" name="Arrow: Down 12">
            <a:extLst>
              <a:ext uri="{FF2B5EF4-FFF2-40B4-BE49-F238E27FC236}">
                <a16:creationId xmlns:a16="http://schemas.microsoft.com/office/drawing/2014/main" id="{90AE95CE-6773-45F7-87C1-0A466B002BB4}"/>
              </a:ext>
            </a:extLst>
          </p:cNvPr>
          <p:cNvSpPr/>
          <p:nvPr/>
        </p:nvSpPr>
        <p:spPr>
          <a:xfrm>
            <a:off x="3075933" y="2029760"/>
            <a:ext cx="99410" cy="1616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p>
        </p:txBody>
      </p:sp>
      <p:grpSp>
        <p:nvGrpSpPr>
          <p:cNvPr id="14" name="Group 13">
            <a:extLst>
              <a:ext uri="{FF2B5EF4-FFF2-40B4-BE49-F238E27FC236}">
                <a16:creationId xmlns:a16="http://schemas.microsoft.com/office/drawing/2014/main" id="{0BA6EA13-D9B6-4D45-9DC9-8F3199B1AD85}"/>
              </a:ext>
            </a:extLst>
          </p:cNvPr>
          <p:cNvGrpSpPr/>
          <p:nvPr/>
        </p:nvGrpSpPr>
        <p:grpSpPr>
          <a:xfrm>
            <a:off x="5707626" y="1342104"/>
            <a:ext cx="2477728" cy="634181"/>
            <a:chOff x="202651" y="2408819"/>
            <a:chExt cx="1503934" cy="1125814"/>
          </a:xfrm>
        </p:grpSpPr>
        <p:sp>
          <p:nvSpPr>
            <p:cNvPr id="15" name="Rectangle: Rounded Corners 14">
              <a:extLst>
                <a:ext uri="{FF2B5EF4-FFF2-40B4-BE49-F238E27FC236}">
                  <a16:creationId xmlns:a16="http://schemas.microsoft.com/office/drawing/2014/main" id="{6BCE5593-E8F7-41E8-8058-F1BA8AC1F404}"/>
                </a:ext>
              </a:extLst>
            </p:cNvPr>
            <p:cNvSpPr/>
            <p:nvPr/>
          </p:nvSpPr>
          <p:spPr>
            <a:xfrm>
              <a:off x="202651" y="2424471"/>
              <a:ext cx="1489037" cy="1110162"/>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16" name="Rectangle: Rounded Corners 4">
              <a:extLst>
                <a:ext uri="{FF2B5EF4-FFF2-40B4-BE49-F238E27FC236}">
                  <a16:creationId xmlns:a16="http://schemas.microsoft.com/office/drawing/2014/main" id="{0578075D-ED1C-44A1-B161-CDD7315CC7B8}"/>
                </a:ext>
              </a:extLst>
            </p:cNvPr>
            <p:cNvSpPr txBox="1"/>
            <p:nvPr/>
          </p:nvSpPr>
          <p:spPr>
            <a:xfrm>
              <a:off x="235166" y="2408819"/>
              <a:ext cx="1471419" cy="1093299"/>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13792" tIns="113792" rIns="113792" bIns="113792" numCol="1" spcCol="1270" anchor="t" anchorCtr="0">
              <a:noAutofit/>
            </a:bodyPr>
            <a:lstStyle/>
            <a:p>
              <a:pPr lvl="1" algn="l" defTabSz="711200">
                <a:lnSpc>
                  <a:spcPct val="90000"/>
                </a:lnSpc>
                <a:spcBef>
                  <a:spcPct val="0"/>
                </a:spcBef>
                <a:spcAft>
                  <a:spcPct val="15000"/>
                </a:spcAft>
              </a:pPr>
              <a:r>
                <a:rPr lang="en-US" sz="1800" kern="1200" dirty="0"/>
                <a:t> kernel = ‘linear’</a:t>
              </a:r>
            </a:p>
            <a:p>
              <a:pPr lvl="1" algn="l" defTabSz="711200">
                <a:lnSpc>
                  <a:spcPct val="90000"/>
                </a:lnSpc>
                <a:spcBef>
                  <a:spcPct val="0"/>
                </a:spcBef>
                <a:spcAft>
                  <a:spcPct val="15000"/>
                </a:spcAft>
              </a:pPr>
              <a:r>
                <a:rPr lang="en-US" sz="1800" kern="1200" dirty="0"/>
                <a:t> C = 1</a:t>
              </a:r>
              <a:endParaRPr lang="en-GB" sz="1800" kern="1200" dirty="0"/>
            </a:p>
          </p:txBody>
        </p:sp>
      </p:grpSp>
      <p:sp>
        <p:nvSpPr>
          <p:cNvPr id="17" name="Arrow: Down 16">
            <a:extLst>
              <a:ext uri="{FF2B5EF4-FFF2-40B4-BE49-F238E27FC236}">
                <a16:creationId xmlns:a16="http://schemas.microsoft.com/office/drawing/2014/main" id="{F889CF52-7463-404A-B02C-6D8FCEE1BCFB}"/>
              </a:ext>
            </a:extLst>
          </p:cNvPr>
          <p:cNvSpPr/>
          <p:nvPr/>
        </p:nvSpPr>
        <p:spPr>
          <a:xfrm>
            <a:off x="3084492" y="2993928"/>
            <a:ext cx="99410" cy="1616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p>
        </p:txBody>
      </p:sp>
      <p:grpSp>
        <p:nvGrpSpPr>
          <p:cNvPr id="18" name="Group 17">
            <a:extLst>
              <a:ext uri="{FF2B5EF4-FFF2-40B4-BE49-F238E27FC236}">
                <a16:creationId xmlns:a16="http://schemas.microsoft.com/office/drawing/2014/main" id="{34DCEF7E-9C78-4B2E-A63C-9D708CC9F1E7}"/>
              </a:ext>
            </a:extLst>
          </p:cNvPr>
          <p:cNvGrpSpPr/>
          <p:nvPr/>
        </p:nvGrpSpPr>
        <p:grpSpPr>
          <a:xfrm>
            <a:off x="5707626" y="2297416"/>
            <a:ext cx="3252019" cy="667009"/>
            <a:chOff x="2954346" y="2248678"/>
            <a:chExt cx="1941278" cy="1584000"/>
          </a:xfrm>
        </p:grpSpPr>
        <p:sp>
          <p:nvSpPr>
            <p:cNvPr id="19" name="Rectangle: Rounded Corners 18">
              <a:extLst>
                <a:ext uri="{FF2B5EF4-FFF2-40B4-BE49-F238E27FC236}">
                  <a16:creationId xmlns:a16="http://schemas.microsoft.com/office/drawing/2014/main" id="{0C18E873-273D-46CE-8E08-CC33843E714A}"/>
                </a:ext>
              </a:extLst>
            </p:cNvPr>
            <p:cNvSpPr/>
            <p:nvPr/>
          </p:nvSpPr>
          <p:spPr>
            <a:xfrm>
              <a:off x="2954346" y="2248678"/>
              <a:ext cx="1941278" cy="1584000"/>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20" name="Rectangle: Rounded Corners 4">
              <a:extLst>
                <a:ext uri="{FF2B5EF4-FFF2-40B4-BE49-F238E27FC236}">
                  <a16:creationId xmlns:a16="http://schemas.microsoft.com/office/drawing/2014/main" id="{C3E2FBC6-EF7A-497C-A1BA-E2C86FC02292}"/>
                </a:ext>
              </a:extLst>
            </p:cNvPr>
            <p:cNvSpPr txBox="1"/>
            <p:nvPr/>
          </p:nvSpPr>
          <p:spPr>
            <a:xfrm>
              <a:off x="3000739" y="2295072"/>
              <a:ext cx="1858934" cy="1491212"/>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13792" tIns="113792" rIns="113792" bIns="113792" numCol="1" spcCol="1270" anchor="t" anchorCtr="0">
              <a:noAutofit/>
            </a:bodyPr>
            <a:lstStyle/>
            <a:p>
              <a:pPr lvl="1" algn="l" defTabSz="711200">
                <a:lnSpc>
                  <a:spcPct val="90000"/>
                </a:lnSpc>
                <a:spcBef>
                  <a:spcPct val="0"/>
                </a:spcBef>
                <a:spcAft>
                  <a:spcPct val="15000"/>
                </a:spcAft>
              </a:pPr>
              <a:r>
                <a:rPr lang="en-GB" sz="1800" kern="1200" dirty="0"/>
                <a:t>Obtained R</a:t>
              </a:r>
              <a:r>
                <a:rPr lang="en-GB" sz="1800" kern="1200" baseline="30000" dirty="0"/>
                <a:t>2</a:t>
              </a:r>
              <a:r>
                <a:rPr lang="en-GB" sz="1800" kern="1200" dirty="0"/>
                <a:t> value of </a:t>
              </a:r>
              <a:r>
                <a:rPr lang="en-GB" sz="1800" b="1" kern="1200" dirty="0"/>
                <a:t>0.1250</a:t>
              </a:r>
              <a:r>
                <a:rPr lang="en-GB" sz="1800" kern="1200" dirty="0"/>
                <a:t> and </a:t>
              </a:r>
              <a:r>
                <a:rPr lang="en-GB" sz="1800" kern="1200" dirty="0" err="1"/>
                <a:t>Adj</a:t>
              </a:r>
              <a:r>
                <a:rPr lang="en-GB" sz="1800" kern="1200" dirty="0"/>
                <a:t> R</a:t>
              </a:r>
              <a:r>
                <a:rPr lang="en-GB" sz="1800" kern="1200" baseline="30000" dirty="0"/>
                <a:t>2</a:t>
              </a:r>
              <a:r>
                <a:rPr lang="en-GB" sz="1800" kern="1200" dirty="0"/>
                <a:t> value of </a:t>
              </a:r>
              <a:r>
                <a:rPr lang="en-GB" sz="1800" b="1" kern="1200" dirty="0"/>
                <a:t>0.1245</a:t>
              </a:r>
              <a:endParaRPr lang="en-GB" sz="600" b="1" kern="1200" dirty="0"/>
            </a:p>
          </p:txBody>
        </p:sp>
      </p:grpSp>
      <p:sp>
        <p:nvSpPr>
          <p:cNvPr id="22" name="Rectangle: Rounded Corners 21">
            <a:extLst>
              <a:ext uri="{FF2B5EF4-FFF2-40B4-BE49-F238E27FC236}">
                <a16:creationId xmlns:a16="http://schemas.microsoft.com/office/drawing/2014/main" id="{644A4739-59D5-4510-97FB-8E309FDEB4E7}"/>
              </a:ext>
            </a:extLst>
          </p:cNvPr>
          <p:cNvSpPr/>
          <p:nvPr/>
        </p:nvSpPr>
        <p:spPr>
          <a:xfrm>
            <a:off x="5713713" y="3412630"/>
            <a:ext cx="3245932" cy="66700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r>
              <a:rPr lang="en-GB" sz="1800" kern="1200" dirty="0"/>
              <a:t>Obtained R</a:t>
            </a:r>
            <a:r>
              <a:rPr lang="en-GB" sz="1800" kern="1200" baseline="30000" dirty="0"/>
              <a:t>2</a:t>
            </a:r>
            <a:r>
              <a:rPr lang="en-GB" sz="1800" kern="1200" dirty="0"/>
              <a:t> value of </a:t>
            </a:r>
            <a:r>
              <a:rPr lang="en-GB" sz="1800" b="1" kern="1200" dirty="0"/>
              <a:t>0.1167</a:t>
            </a:r>
            <a:r>
              <a:rPr lang="en-GB" sz="1800" kern="1200" dirty="0"/>
              <a:t> and </a:t>
            </a:r>
            <a:r>
              <a:rPr lang="en-GB" sz="1800" kern="1200" dirty="0" err="1"/>
              <a:t>Adj</a:t>
            </a:r>
            <a:r>
              <a:rPr lang="en-GB" sz="1800" kern="1200" dirty="0"/>
              <a:t> R</a:t>
            </a:r>
            <a:r>
              <a:rPr lang="en-GB" sz="1800" kern="1200" baseline="30000" dirty="0"/>
              <a:t>2</a:t>
            </a:r>
            <a:r>
              <a:rPr lang="en-GB" sz="1800" kern="1200" dirty="0"/>
              <a:t> value of </a:t>
            </a:r>
            <a:r>
              <a:rPr lang="en-GB" sz="1800" b="1" kern="1200" dirty="0"/>
              <a:t>0.1163</a:t>
            </a:r>
          </a:p>
          <a:p>
            <a:endParaRPr lang="en-IN" dirty="0"/>
          </a:p>
        </p:txBody>
      </p:sp>
    </p:spTree>
    <p:extLst>
      <p:ext uri="{BB962C8B-B14F-4D97-AF65-F5344CB8AC3E}">
        <p14:creationId xmlns:p14="http://schemas.microsoft.com/office/powerpoint/2010/main" val="12878439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71"/>
        <p:cNvGrpSpPr/>
        <p:nvPr/>
      </p:nvGrpSpPr>
      <p:grpSpPr>
        <a:xfrm>
          <a:off x="0" y="0"/>
          <a:ext cx="0" cy="0"/>
          <a:chOff x="0" y="0"/>
          <a:chExt cx="0" cy="0"/>
        </a:xfrm>
      </p:grpSpPr>
      <p:grpSp>
        <p:nvGrpSpPr>
          <p:cNvPr id="572" name="Google Shape;572;p36"/>
          <p:cNvGrpSpPr/>
          <p:nvPr/>
        </p:nvGrpSpPr>
        <p:grpSpPr>
          <a:xfrm>
            <a:off x="3499600" y="8562"/>
            <a:ext cx="1209457" cy="1846488"/>
            <a:chOff x="3499600" y="8562"/>
            <a:chExt cx="1209457" cy="1846488"/>
          </a:xfrm>
        </p:grpSpPr>
        <p:sp>
          <p:nvSpPr>
            <p:cNvPr id="573" name="Google Shape;573;p36"/>
            <p:cNvSpPr/>
            <p:nvPr/>
          </p:nvSpPr>
          <p:spPr>
            <a:xfrm>
              <a:off x="4435403" y="8562"/>
              <a:ext cx="273654" cy="98908"/>
            </a:xfrm>
            <a:custGeom>
              <a:avLst/>
              <a:gdLst/>
              <a:ahLst/>
              <a:cxnLst/>
              <a:rect l="l" t="t" r="r" b="b"/>
              <a:pathLst>
                <a:path w="8224" h="2282" fill="none" extrusionOk="0">
                  <a:moveTo>
                    <a:pt x="1" y="1"/>
                  </a:moveTo>
                  <a:lnTo>
                    <a:pt x="8224" y="1"/>
                  </a:lnTo>
                  <a:lnTo>
                    <a:pt x="8224" y="2281"/>
                  </a:lnTo>
                  <a:lnTo>
                    <a:pt x="1" y="2281"/>
                  </a:lnTo>
                  <a:close/>
                </a:path>
              </a:pathLst>
            </a:custGeom>
            <a:solidFill>
              <a:schemeClr val="accent1"/>
            </a:solidFill>
            <a:ln w="285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36"/>
            <p:cNvSpPr/>
            <p:nvPr/>
          </p:nvSpPr>
          <p:spPr>
            <a:xfrm>
              <a:off x="4544703" y="107423"/>
              <a:ext cx="59924" cy="294976"/>
            </a:xfrm>
            <a:custGeom>
              <a:avLst/>
              <a:gdLst/>
              <a:ahLst/>
              <a:cxnLst/>
              <a:rect l="l" t="t" r="r" b="b"/>
              <a:pathLst>
                <a:path w="1801" h="3307" fill="none" extrusionOk="0">
                  <a:moveTo>
                    <a:pt x="1" y="0"/>
                  </a:moveTo>
                  <a:lnTo>
                    <a:pt x="1800" y="0"/>
                  </a:lnTo>
                  <a:lnTo>
                    <a:pt x="1800" y="3306"/>
                  </a:lnTo>
                  <a:lnTo>
                    <a:pt x="1" y="3306"/>
                  </a:lnTo>
                  <a:close/>
                </a:path>
              </a:pathLst>
            </a:custGeom>
            <a:solidFill>
              <a:schemeClr val="accent1"/>
            </a:solidFill>
            <a:ln w="285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6"/>
            <p:cNvSpPr/>
            <p:nvPr/>
          </p:nvSpPr>
          <p:spPr>
            <a:xfrm flipH="1">
              <a:off x="4156003" y="402400"/>
              <a:ext cx="416007" cy="741943"/>
            </a:xfrm>
            <a:custGeom>
              <a:avLst/>
              <a:gdLst/>
              <a:ahLst/>
              <a:cxnLst/>
              <a:rect l="l" t="t" r="r" b="b"/>
              <a:pathLst>
                <a:path w="16217" h="27160" fill="none" extrusionOk="0">
                  <a:moveTo>
                    <a:pt x="1" y="1"/>
                  </a:moveTo>
                  <a:lnTo>
                    <a:pt x="1" y="13475"/>
                  </a:lnTo>
                  <a:cubicBezTo>
                    <a:pt x="1" y="21029"/>
                    <a:pt x="6110" y="27159"/>
                    <a:pt x="13685" y="27159"/>
                  </a:cubicBezTo>
                  <a:lnTo>
                    <a:pt x="16216" y="27159"/>
                  </a:lnTo>
                </a:path>
              </a:pathLst>
            </a:custGeom>
            <a:noFill/>
            <a:ln w="28575" cap="rnd" cmpd="sng">
              <a:solidFill>
                <a:schemeClr val="dk1"/>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6"/>
            <p:cNvSpPr/>
            <p:nvPr/>
          </p:nvSpPr>
          <p:spPr>
            <a:xfrm rot="10800000" flipH="1">
              <a:off x="3499600" y="1144409"/>
              <a:ext cx="393181" cy="710641"/>
            </a:xfrm>
            <a:custGeom>
              <a:avLst/>
              <a:gdLst/>
              <a:ahLst/>
              <a:cxnLst/>
              <a:rect l="l" t="t" r="r" b="b"/>
              <a:pathLst>
                <a:path w="16217" h="27160" fill="none" extrusionOk="0">
                  <a:moveTo>
                    <a:pt x="1" y="1"/>
                  </a:moveTo>
                  <a:lnTo>
                    <a:pt x="1" y="13475"/>
                  </a:lnTo>
                  <a:cubicBezTo>
                    <a:pt x="1" y="21029"/>
                    <a:pt x="6110" y="27159"/>
                    <a:pt x="13685" y="27159"/>
                  </a:cubicBezTo>
                  <a:lnTo>
                    <a:pt x="16216" y="27159"/>
                  </a:lnTo>
                </a:path>
              </a:pathLst>
            </a:custGeom>
            <a:noFill/>
            <a:ln w="28575" cap="rnd" cmpd="sng">
              <a:solidFill>
                <a:schemeClr val="dk1"/>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7" name="Google Shape;577;p36"/>
            <p:cNvCxnSpPr/>
            <p:nvPr/>
          </p:nvCxnSpPr>
          <p:spPr>
            <a:xfrm>
              <a:off x="3884200" y="1144421"/>
              <a:ext cx="331200" cy="0"/>
            </a:xfrm>
            <a:prstGeom prst="straightConnector1">
              <a:avLst/>
            </a:prstGeom>
            <a:noFill/>
            <a:ln w="28575" cap="flat" cmpd="sng">
              <a:solidFill>
                <a:schemeClr val="dk1"/>
              </a:solidFill>
              <a:prstDash val="solid"/>
              <a:round/>
              <a:headEnd type="none" w="med" len="med"/>
              <a:tailEnd type="none" w="med" len="med"/>
            </a:ln>
          </p:spPr>
        </p:cxnSp>
      </p:grpSp>
      <p:sp>
        <p:nvSpPr>
          <p:cNvPr id="578" name="Google Shape;578;p36"/>
          <p:cNvSpPr txBox="1">
            <a:spLocks noGrp="1"/>
          </p:cNvSpPr>
          <p:nvPr>
            <p:ph type="title"/>
          </p:nvPr>
        </p:nvSpPr>
        <p:spPr>
          <a:xfrm>
            <a:off x="1252185" y="3002056"/>
            <a:ext cx="6826807" cy="816909"/>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u="none" dirty="0"/>
              <a:t>Testing Effect of Age and Gender</a:t>
            </a:r>
            <a:endParaRPr u="none" dirty="0"/>
          </a:p>
        </p:txBody>
      </p:sp>
      <p:grpSp>
        <p:nvGrpSpPr>
          <p:cNvPr id="580" name="Google Shape;580;p36"/>
          <p:cNvGrpSpPr/>
          <p:nvPr/>
        </p:nvGrpSpPr>
        <p:grpSpPr>
          <a:xfrm>
            <a:off x="3282046" y="1687783"/>
            <a:ext cx="2446928" cy="731567"/>
            <a:chOff x="5675362" y="3258495"/>
            <a:chExt cx="1333476" cy="398652"/>
          </a:xfrm>
        </p:grpSpPr>
        <p:sp>
          <p:nvSpPr>
            <p:cNvPr id="581" name="Google Shape;581;p36"/>
            <p:cNvSpPr/>
            <p:nvPr/>
          </p:nvSpPr>
          <p:spPr>
            <a:xfrm>
              <a:off x="5675362" y="3258495"/>
              <a:ext cx="237576" cy="398652"/>
            </a:xfrm>
            <a:custGeom>
              <a:avLst/>
              <a:gdLst/>
              <a:ahLst/>
              <a:cxnLst/>
              <a:rect l="l" t="t" r="r" b="b"/>
              <a:pathLst>
                <a:path w="3118" h="5232" extrusionOk="0">
                  <a:moveTo>
                    <a:pt x="1549" y="1"/>
                  </a:moveTo>
                  <a:cubicBezTo>
                    <a:pt x="1549" y="1"/>
                    <a:pt x="0" y="2804"/>
                    <a:pt x="0" y="3662"/>
                  </a:cubicBezTo>
                  <a:cubicBezTo>
                    <a:pt x="0" y="4520"/>
                    <a:pt x="691" y="5231"/>
                    <a:pt x="1549" y="5231"/>
                  </a:cubicBezTo>
                  <a:cubicBezTo>
                    <a:pt x="2407" y="5231"/>
                    <a:pt x="3118" y="4520"/>
                    <a:pt x="3118" y="3662"/>
                  </a:cubicBezTo>
                  <a:cubicBezTo>
                    <a:pt x="3118" y="2804"/>
                    <a:pt x="1549" y="1"/>
                    <a:pt x="154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6"/>
            <p:cNvSpPr/>
            <p:nvPr/>
          </p:nvSpPr>
          <p:spPr>
            <a:xfrm>
              <a:off x="6040662" y="3258495"/>
              <a:ext cx="237576" cy="398652"/>
            </a:xfrm>
            <a:custGeom>
              <a:avLst/>
              <a:gdLst/>
              <a:ahLst/>
              <a:cxnLst/>
              <a:rect l="l" t="t" r="r" b="b"/>
              <a:pathLst>
                <a:path w="3118" h="5232" extrusionOk="0">
                  <a:moveTo>
                    <a:pt x="1549" y="1"/>
                  </a:moveTo>
                  <a:cubicBezTo>
                    <a:pt x="1549" y="1"/>
                    <a:pt x="0" y="2804"/>
                    <a:pt x="0" y="3662"/>
                  </a:cubicBezTo>
                  <a:cubicBezTo>
                    <a:pt x="0" y="4520"/>
                    <a:pt x="691" y="5231"/>
                    <a:pt x="1549" y="5231"/>
                  </a:cubicBezTo>
                  <a:cubicBezTo>
                    <a:pt x="2407" y="5231"/>
                    <a:pt x="3118" y="4520"/>
                    <a:pt x="3118" y="3662"/>
                  </a:cubicBezTo>
                  <a:cubicBezTo>
                    <a:pt x="3118" y="2804"/>
                    <a:pt x="1549" y="1"/>
                    <a:pt x="154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36"/>
            <p:cNvSpPr/>
            <p:nvPr/>
          </p:nvSpPr>
          <p:spPr>
            <a:xfrm>
              <a:off x="6405962" y="3258495"/>
              <a:ext cx="237576" cy="398652"/>
            </a:xfrm>
            <a:custGeom>
              <a:avLst/>
              <a:gdLst/>
              <a:ahLst/>
              <a:cxnLst/>
              <a:rect l="l" t="t" r="r" b="b"/>
              <a:pathLst>
                <a:path w="3118" h="5232" extrusionOk="0">
                  <a:moveTo>
                    <a:pt x="1549" y="1"/>
                  </a:moveTo>
                  <a:cubicBezTo>
                    <a:pt x="1549" y="1"/>
                    <a:pt x="0" y="2804"/>
                    <a:pt x="0" y="3662"/>
                  </a:cubicBezTo>
                  <a:cubicBezTo>
                    <a:pt x="0" y="4520"/>
                    <a:pt x="691" y="5231"/>
                    <a:pt x="1549" y="5231"/>
                  </a:cubicBezTo>
                  <a:cubicBezTo>
                    <a:pt x="2407" y="5231"/>
                    <a:pt x="3118" y="4520"/>
                    <a:pt x="3118" y="3662"/>
                  </a:cubicBezTo>
                  <a:cubicBezTo>
                    <a:pt x="3118" y="2804"/>
                    <a:pt x="1549" y="1"/>
                    <a:pt x="154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6"/>
            <p:cNvSpPr/>
            <p:nvPr/>
          </p:nvSpPr>
          <p:spPr>
            <a:xfrm>
              <a:off x="6771262" y="3258495"/>
              <a:ext cx="237576" cy="398652"/>
            </a:xfrm>
            <a:custGeom>
              <a:avLst/>
              <a:gdLst/>
              <a:ahLst/>
              <a:cxnLst/>
              <a:rect l="l" t="t" r="r" b="b"/>
              <a:pathLst>
                <a:path w="3118" h="5232" extrusionOk="0">
                  <a:moveTo>
                    <a:pt x="1549" y="1"/>
                  </a:moveTo>
                  <a:cubicBezTo>
                    <a:pt x="1549" y="1"/>
                    <a:pt x="0" y="2804"/>
                    <a:pt x="0" y="3662"/>
                  </a:cubicBezTo>
                  <a:cubicBezTo>
                    <a:pt x="0" y="4520"/>
                    <a:pt x="691" y="5231"/>
                    <a:pt x="1549" y="5231"/>
                  </a:cubicBezTo>
                  <a:cubicBezTo>
                    <a:pt x="2407" y="5231"/>
                    <a:pt x="3118" y="4520"/>
                    <a:pt x="3118" y="3662"/>
                  </a:cubicBezTo>
                  <a:cubicBezTo>
                    <a:pt x="3118" y="2804"/>
                    <a:pt x="1549" y="1"/>
                    <a:pt x="154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5" name="Google Shape;585;p36"/>
          <p:cNvGrpSpPr/>
          <p:nvPr/>
        </p:nvGrpSpPr>
        <p:grpSpPr>
          <a:xfrm>
            <a:off x="8562259" y="799220"/>
            <a:ext cx="194921" cy="194959"/>
            <a:chOff x="7932213" y="1463813"/>
            <a:chExt cx="127125" cy="127150"/>
          </a:xfrm>
        </p:grpSpPr>
        <p:sp>
          <p:nvSpPr>
            <p:cNvPr id="586" name="Google Shape;586;p36"/>
            <p:cNvSpPr/>
            <p:nvPr/>
          </p:nvSpPr>
          <p:spPr>
            <a:xfrm>
              <a:off x="7932213" y="1527113"/>
              <a:ext cx="127125" cy="25"/>
            </a:xfrm>
            <a:custGeom>
              <a:avLst/>
              <a:gdLst/>
              <a:ahLst/>
              <a:cxnLst/>
              <a:rect l="l" t="t" r="r" b="b"/>
              <a:pathLst>
                <a:path w="5085" h="1" fill="none" extrusionOk="0">
                  <a:moveTo>
                    <a:pt x="0" y="1"/>
                  </a:moveTo>
                  <a:lnTo>
                    <a:pt x="5085" y="1"/>
                  </a:lnTo>
                </a:path>
              </a:pathLst>
            </a:custGeom>
            <a:noFill/>
            <a:ln w="285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36"/>
            <p:cNvSpPr/>
            <p:nvPr/>
          </p:nvSpPr>
          <p:spPr>
            <a:xfrm>
              <a:off x="7996013" y="1463813"/>
              <a:ext cx="25" cy="127150"/>
            </a:xfrm>
            <a:custGeom>
              <a:avLst/>
              <a:gdLst/>
              <a:ahLst/>
              <a:cxnLst/>
              <a:rect l="l" t="t" r="r" b="b"/>
              <a:pathLst>
                <a:path w="1" h="5086" fill="none" extrusionOk="0">
                  <a:moveTo>
                    <a:pt x="1" y="5085"/>
                  </a:moveTo>
                  <a:lnTo>
                    <a:pt x="1" y="1"/>
                  </a:lnTo>
                </a:path>
              </a:pathLst>
            </a:custGeom>
            <a:noFill/>
            <a:ln w="285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8" name="Google Shape;588;p36"/>
          <p:cNvSpPr/>
          <p:nvPr/>
        </p:nvSpPr>
        <p:spPr>
          <a:xfrm>
            <a:off x="430728" y="892688"/>
            <a:ext cx="117144" cy="38"/>
          </a:xfrm>
          <a:custGeom>
            <a:avLst/>
            <a:gdLst/>
            <a:ahLst/>
            <a:cxnLst/>
            <a:rect l="l" t="t" r="r" b="b"/>
            <a:pathLst>
              <a:path w="3056" h="1" fill="none" extrusionOk="0">
                <a:moveTo>
                  <a:pt x="1" y="1"/>
                </a:moveTo>
                <a:lnTo>
                  <a:pt x="3055" y="1"/>
                </a:lnTo>
              </a:path>
            </a:pathLst>
          </a:custGeom>
          <a:noFill/>
          <a:ln w="285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9" name="Google Shape;589;p36"/>
          <p:cNvGrpSpPr/>
          <p:nvPr/>
        </p:nvGrpSpPr>
        <p:grpSpPr>
          <a:xfrm>
            <a:off x="3356151" y="1573457"/>
            <a:ext cx="2446928" cy="731567"/>
            <a:chOff x="5675362" y="3258495"/>
            <a:chExt cx="1333476" cy="398652"/>
          </a:xfrm>
        </p:grpSpPr>
        <p:sp>
          <p:nvSpPr>
            <p:cNvPr id="590" name="Google Shape;590;p36"/>
            <p:cNvSpPr/>
            <p:nvPr/>
          </p:nvSpPr>
          <p:spPr>
            <a:xfrm>
              <a:off x="5675362" y="3258495"/>
              <a:ext cx="237576" cy="398652"/>
            </a:xfrm>
            <a:custGeom>
              <a:avLst/>
              <a:gdLst/>
              <a:ahLst/>
              <a:cxnLst/>
              <a:rect l="l" t="t" r="r" b="b"/>
              <a:pathLst>
                <a:path w="3118" h="5232" extrusionOk="0">
                  <a:moveTo>
                    <a:pt x="1549" y="1"/>
                  </a:moveTo>
                  <a:cubicBezTo>
                    <a:pt x="1549" y="1"/>
                    <a:pt x="0" y="2804"/>
                    <a:pt x="0" y="3662"/>
                  </a:cubicBezTo>
                  <a:cubicBezTo>
                    <a:pt x="0" y="4520"/>
                    <a:pt x="691" y="5231"/>
                    <a:pt x="1549" y="5231"/>
                  </a:cubicBezTo>
                  <a:cubicBezTo>
                    <a:pt x="2407" y="5231"/>
                    <a:pt x="3118" y="4520"/>
                    <a:pt x="3118" y="3662"/>
                  </a:cubicBezTo>
                  <a:cubicBezTo>
                    <a:pt x="3118" y="2804"/>
                    <a:pt x="1549" y="1"/>
                    <a:pt x="1549" y="1"/>
                  </a:cubicBezTo>
                  <a:close/>
                </a:path>
              </a:pathLst>
            </a:cu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6"/>
            <p:cNvSpPr/>
            <p:nvPr/>
          </p:nvSpPr>
          <p:spPr>
            <a:xfrm>
              <a:off x="6040662" y="3258495"/>
              <a:ext cx="237576" cy="398652"/>
            </a:xfrm>
            <a:custGeom>
              <a:avLst/>
              <a:gdLst/>
              <a:ahLst/>
              <a:cxnLst/>
              <a:rect l="l" t="t" r="r" b="b"/>
              <a:pathLst>
                <a:path w="3118" h="5232" extrusionOk="0">
                  <a:moveTo>
                    <a:pt x="1549" y="1"/>
                  </a:moveTo>
                  <a:cubicBezTo>
                    <a:pt x="1549" y="1"/>
                    <a:pt x="0" y="2804"/>
                    <a:pt x="0" y="3662"/>
                  </a:cubicBezTo>
                  <a:cubicBezTo>
                    <a:pt x="0" y="4520"/>
                    <a:pt x="691" y="5231"/>
                    <a:pt x="1549" y="5231"/>
                  </a:cubicBezTo>
                  <a:cubicBezTo>
                    <a:pt x="2407" y="5231"/>
                    <a:pt x="3118" y="4520"/>
                    <a:pt x="3118" y="3662"/>
                  </a:cubicBezTo>
                  <a:cubicBezTo>
                    <a:pt x="3118" y="2804"/>
                    <a:pt x="1549" y="1"/>
                    <a:pt x="1549" y="1"/>
                  </a:cubicBezTo>
                  <a:close/>
                </a:path>
              </a:pathLst>
            </a:cu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36"/>
            <p:cNvSpPr/>
            <p:nvPr/>
          </p:nvSpPr>
          <p:spPr>
            <a:xfrm>
              <a:off x="6405962" y="3258495"/>
              <a:ext cx="237576" cy="398652"/>
            </a:xfrm>
            <a:custGeom>
              <a:avLst/>
              <a:gdLst/>
              <a:ahLst/>
              <a:cxnLst/>
              <a:rect l="l" t="t" r="r" b="b"/>
              <a:pathLst>
                <a:path w="3118" h="5232" extrusionOk="0">
                  <a:moveTo>
                    <a:pt x="1549" y="1"/>
                  </a:moveTo>
                  <a:cubicBezTo>
                    <a:pt x="1549" y="1"/>
                    <a:pt x="0" y="2804"/>
                    <a:pt x="0" y="3662"/>
                  </a:cubicBezTo>
                  <a:cubicBezTo>
                    <a:pt x="0" y="4520"/>
                    <a:pt x="691" y="5231"/>
                    <a:pt x="1549" y="5231"/>
                  </a:cubicBezTo>
                  <a:cubicBezTo>
                    <a:pt x="2407" y="5231"/>
                    <a:pt x="3118" y="4520"/>
                    <a:pt x="3118" y="3662"/>
                  </a:cubicBezTo>
                  <a:cubicBezTo>
                    <a:pt x="3118" y="2804"/>
                    <a:pt x="1549" y="1"/>
                    <a:pt x="1549" y="1"/>
                  </a:cubicBezTo>
                  <a:close/>
                </a:path>
              </a:pathLst>
            </a:cu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36"/>
            <p:cNvSpPr/>
            <p:nvPr/>
          </p:nvSpPr>
          <p:spPr>
            <a:xfrm>
              <a:off x="6771262" y="3258495"/>
              <a:ext cx="237576" cy="398652"/>
            </a:xfrm>
            <a:custGeom>
              <a:avLst/>
              <a:gdLst/>
              <a:ahLst/>
              <a:cxnLst/>
              <a:rect l="l" t="t" r="r" b="b"/>
              <a:pathLst>
                <a:path w="3118" h="5232" extrusionOk="0">
                  <a:moveTo>
                    <a:pt x="1549" y="1"/>
                  </a:moveTo>
                  <a:cubicBezTo>
                    <a:pt x="1549" y="1"/>
                    <a:pt x="0" y="2804"/>
                    <a:pt x="0" y="3662"/>
                  </a:cubicBezTo>
                  <a:cubicBezTo>
                    <a:pt x="0" y="4520"/>
                    <a:pt x="691" y="5231"/>
                    <a:pt x="1549" y="5231"/>
                  </a:cubicBezTo>
                  <a:cubicBezTo>
                    <a:pt x="2407" y="5231"/>
                    <a:pt x="3118" y="4520"/>
                    <a:pt x="3118" y="3662"/>
                  </a:cubicBezTo>
                  <a:cubicBezTo>
                    <a:pt x="3118" y="2804"/>
                    <a:pt x="1549" y="1"/>
                    <a:pt x="1549" y="1"/>
                  </a:cubicBezTo>
                  <a:close/>
                </a:path>
              </a:pathLst>
            </a:cu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5019661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FF734F2-EADB-4B2F-A2F0-1C7475E9495A}"/>
              </a:ext>
            </a:extLst>
          </p:cNvPr>
          <p:cNvSpPr>
            <a:spLocks noGrp="1"/>
          </p:cNvSpPr>
          <p:nvPr>
            <p:ph type="title"/>
          </p:nvPr>
        </p:nvSpPr>
        <p:spPr>
          <a:xfrm>
            <a:off x="705326" y="346588"/>
            <a:ext cx="7718700" cy="572700"/>
          </a:xfrm>
        </p:spPr>
        <p:txBody>
          <a:bodyPr/>
          <a:lstStyle/>
          <a:p>
            <a:r>
              <a:rPr lang="en-GB" sz="4400" dirty="0"/>
              <a:t>Age</a:t>
            </a:r>
            <a:endParaRPr lang="en-GB" sz="5400" dirty="0"/>
          </a:p>
        </p:txBody>
      </p:sp>
      <p:pic>
        <p:nvPicPr>
          <p:cNvPr id="2052" name="Picture 4">
            <a:extLst>
              <a:ext uri="{FF2B5EF4-FFF2-40B4-BE49-F238E27FC236}">
                <a16:creationId xmlns:a16="http://schemas.microsoft.com/office/drawing/2014/main" id="{E48BEC28-0BC3-4842-AEA5-DF9270EE0F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5899" y="1257608"/>
            <a:ext cx="4242862" cy="2910026"/>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70A442E3-D7BC-4818-9258-F7DBAEBA9E76}"/>
              </a:ext>
            </a:extLst>
          </p:cNvPr>
          <p:cNvPicPr>
            <a:picLocks noChangeAspect="1"/>
          </p:cNvPicPr>
          <p:nvPr/>
        </p:nvPicPr>
        <p:blipFill rotWithShape="1">
          <a:blip r:embed="rId4"/>
          <a:srcRect l="23857" t="71389" r="55855" b="17182"/>
          <a:stretch/>
        </p:blipFill>
        <p:spPr bwMode="auto">
          <a:xfrm>
            <a:off x="4798996" y="1663011"/>
            <a:ext cx="3931200" cy="1245593"/>
          </a:xfrm>
          <a:prstGeom prst="rect">
            <a:avLst/>
          </a:prstGeom>
          <a:ln>
            <a:solidFill>
              <a:schemeClr val="accent1"/>
            </a:solidFill>
          </a:ln>
          <a:extLst>
            <a:ext uri="{53640926-AAD7-44D8-BBD7-CCE9431645EC}">
              <a14:shadowObscured xmlns:a14="http://schemas.microsoft.com/office/drawing/2010/main"/>
            </a:ext>
          </a:extLst>
        </p:spPr>
      </p:pic>
      <p:pic>
        <p:nvPicPr>
          <p:cNvPr id="7" name="Picture 6">
            <a:extLst>
              <a:ext uri="{FF2B5EF4-FFF2-40B4-BE49-F238E27FC236}">
                <a16:creationId xmlns:a16="http://schemas.microsoft.com/office/drawing/2014/main" id="{38AF41D4-1F02-406F-B8CA-06746ADBB919}"/>
              </a:ext>
            </a:extLst>
          </p:cNvPr>
          <p:cNvPicPr>
            <a:picLocks noChangeAspect="1"/>
          </p:cNvPicPr>
          <p:nvPr/>
        </p:nvPicPr>
        <p:blipFill rotWithShape="1">
          <a:blip r:embed="rId5"/>
          <a:srcRect l="28601" t="73167" r="47820" b="19821"/>
          <a:stretch/>
        </p:blipFill>
        <p:spPr bwMode="auto">
          <a:xfrm>
            <a:off x="4785851" y="3361802"/>
            <a:ext cx="3930445" cy="657134"/>
          </a:xfrm>
          <a:prstGeom prst="rect">
            <a:avLst/>
          </a:prstGeom>
          <a:ln>
            <a:solidFill>
              <a:schemeClr val="accent1"/>
            </a:solidFill>
          </a:ln>
          <a:extLst>
            <a:ext uri="{53640926-AAD7-44D8-BBD7-CCE9431645EC}">
              <a14:shadowObscured xmlns:a14="http://schemas.microsoft.com/office/drawing/2010/main"/>
            </a:ext>
          </a:extLst>
        </p:spPr>
      </p:pic>
      <p:sp>
        <p:nvSpPr>
          <p:cNvPr id="8" name="TextBox 7">
            <a:extLst>
              <a:ext uri="{FF2B5EF4-FFF2-40B4-BE49-F238E27FC236}">
                <a16:creationId xmlns:a16="http://schemas.microsoft.com/office/drawing/2014/main" id="{CD3EE8E5-BF40-439D-B174-BB61574F8820}"/>
              </a:ext>
            </a:extLst>
          </p:cNvPr>
          <p:cNvSpPr txBox="1"/>
          <p:nvPr/>
        </p:nvSpPr>
        <p:spPr>
          <a:xfrm>
            <a:off x="4800599" y="1293664"/>
            <a:ext cx="3937819" cy="307777"/>
          </a:xfrm>
          <a:prstGeom prst="rect">
            <a:avLst/>
          </a:prstGeom>
          <a:solidFill>
            <a:schemeClr val="accent6">
              <a:lumMod val="85000"/>
            </a:schemeClr>
          </a:solidFill>
          <a:ln>
            <a:solidFill>
              <a:schemeClr val="accent1"/>
            </a:solidFill>
          </a:ln>
        </p:spPr>
        <p:txBody>
          <a:bodyPr wrap="square" rtlCol="0">
            <a:spAutoFit/>
          </a:bodyPr>
          <a:lstStyle/>
          <a:p>
            <a:pPr algn="ctr"/>
            <a:r>
              <a:rPr lang="en-GB" b="1" dirty="0">
                <a:solidFill>
                  <a:schemeClr val="accent1"/>
                </a:solidFill>
              </a:rPr>
              <a:t>Correlation between Age and HB</a:t>
            </a:r>
            <a:endParaRPr lang="en-GB" dirty="0"/>
          </a:p>
        </p:txBody>
      </p:sp>
      <p:sp>
        <p:nvSpPr>
          <p:cNvPr id="9" name="TextBox 8">
            <a:extLst>
              <a:ext uri="{FF2B5EF4-FFF2-40B4-BE49-F238E27FC236}">
                <a16:creationId xmlns:a16="http://schemas.microsoft.com/office/drawing/2014/main" id="{6460B9FC-E460-4E32-AA22-F80FC9CFC6ED}"/>
              </a:ext>
            </a:extLst>
          </p:cNvPr>
          <p:cNvSpPr txBox="1"/>
          <p:nvPr/>
        </p:nvSpPr>
        <p:spPr>
          <a:xfrm>
            <a:off x="4790766" y="2979896"/>
            <a:ext cx="3937819" cy="307777"/>
          </a:xfrm>
          <a:prstGeom prst="rect">
            <a:avLst/>
          </a:prstGeom>
          <a:solidFill>
            <a:schemeClr val="accent6">
              <a:lumMod val="85000"/>
            </a:schemeClr>
          </a:solidFill>
          <a:ln>
            <a:solidFill>
              <a:schemeClr val="accent1"/>
            </a:solidFill>
          </a:ln>
        </p:spPr>
        <p:txBody>
          <a:bodyPr wrap="square" rtlCol="0">
            <a:spAutoFit/>
          </a:bodyPr>
          <a:lstStyle/>
          <a:p>
            <a:pPr algn="ctr"/>
            <a:r>
              <a:rPr lang="en-GB" sz="1300" b="1" dirty="0">
                <a:solidFill>
                  <a:schemeClr val="accent1"/>
                </a:solidFill>
              </a:rPr>
              <a:t>Kruskal-Wallis Test of Significance for Age</a:t>
            </a:r>
            <a:r>
              <a:rPr lang="en-GB" dirty="0"/>
              <a:t> </a:t>
            </a:r>
          </a:p>
        </p:txBody>
      </p:sp>
    </p:spTree>
    <p:extLst>
      <p:ext uri="{BB962C8B-B14F-4D97-AF65-F5344CB8AC3E}">
        <p14:creationId xmlns:p14="http://schemas.microsoft.com/office/powerpoint/2010/main" val="7946896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F275CCC-3FED-4ED1-B4AC-2A76638215A0}"/>
              </a:ext>
            </a:extLst>
          </p:cNvPr>
          <p:cNvSpPr>
            <a:spLocks noGrp="1"/>
          </p:cNvSpPr>
          <p:nvPr>
            <p:ph type="title"/>
          </p:nvPr>
        </p:nvSpPr>
        <p:spPr>
          <a:xfrm>
            <a:off x="574759" y="99279"/>
            <a:ext cx="7718700" cy="572700"/>
          </a:xfrm>
        </p:spPr>
        <p:txBody>
          <a:bodyPr/>
          <a:lstStyle/>
          <a:p>
            <a:r>
              <a:rPr lang="en-GB" sz="4000" dirty="0"/>
              <a:t>Gender</a:t>
            </a:r>
          </a:p>
        </p:txBody>
      </p:sp>
      <p:pic>
        <p:nvPicPr>
          <p:cNvPr id="5" name="Picture 4">
            <a:extLst>
              <a:ext uri="{FF2B5EF4-FFF2-40B4-BE49-F238E27FC236}">
                <a16:creationId xmlns:a16="http://schemas.microsoft.com/office/drawing/2014/main" id="{1E90D188-D47B-4594-8A2B-DB55CBB556DD}"/>
              </a:ext>
            </a:extLst>
          </p:cNvPr>
          <p:cNvPicPr>
            <a:picLocks noChangeAspect="1"/>
          </p:cNvPicPr>
          <p:nvPr/>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sharpenSoften amount="25000"/>
                    </a14:imgEffect>
                  </a14:imgLayer>
                </a14:imgProps>
              </a:ext>
            </a:extLst>
          </a:blip>
          <a:srcRect l="1855" t="7715" r="6295" b="5877"/>
          <a:stretch/>
        </p:blipFill>
        <p:spPr>
          <a:xfrm>
            <a:off x="271544" y="1085308"/>
            <a:ext cx="3366000" cy="2397311"/>
          </a:xfrm>
          <a:prstGeom prst="rect">
            <a:avLst/>
          </a:prstGeom>
        </p:spPr>
      </p:pic>
      <p:pic>
        <p:nvPicPr>
          <p:cNvPr id="1026" name="Picture 2">
            <a:extLst>
              <a:ext uri="{FF2B5EF4-FFF2-40B4-BE49-F238E27FC236}">
                <a16:creationId xmlns:a16="http://schemas.microsoft.com/office/drawing/2014/main" id="{9818C5A8-548F-465D-B0C3-710B4FCE3A4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34171" y="883260"/>
            <a:ext cx="2484765" cy="165230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D876FCA7-4B2A-4E80-996C-0CD432FE4AD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47470" y="868512"/>
            <a:ext cx="2484765" cy="165230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EF09CD1B-1A3A-42CA-B44F-1C9DF7265369}"/>
              </a:ext>
            </a:extLst>
          </p:cNvPr>
          <p:cNvSpPr txBox="1"/>
          <p:nvPr/>
        </p:nvSpPr>
        <p:spPr>
          <a:xfrm>
            <a:off x="273135" y="759254"/>
            <a:ext cx="3366000" cy="307777"/>
          </a:xfrm>
          <a:prstGeom prst="rect">
            <a:avLst/>
          </a:prstGeom>
          <a:solidFill>
            <a:schemeClr val="accent6">
              <a:lumMod val="85000"/>
            </a:schemeClr>
          </a:solidFill>
        </p:spPr>
        <p:txBody>
          <a:bodyPr wrap="square" rtlCol="0">
            <a:spAutoFit/>
          </a:bodyPr>
          <a:lstStyle/>
          <a:p>
            <a:pPr algn="ctr"/>
            <a:r>
              <a:rPr lang="en-GB" b="1" dirty="0">
                <a:solidFill>
                  <a:schemeClr val="accent1"/>
                </a:solidFill>
              </a:rPr>
              <a:t>BOX-PLOT OF GENDER VS. HB</a:t>
            </a:r>
            <a:r>
              <a:rPr lang="en-GB" dirty="0"/>
              <a:t> </a:t>
            </a:r>
          </a:p>
        </p:txBody>
      </p:sp>
      <p:sp>
        <p:nvSpPr>
          <p:cNvPr id="9" name="TextBox 8">
            <a:extLst>
              <a:ext uri="{FF2B5EF4-FFF2-40B4-BE49-F238E27FC236}">
                <a16:creationId xmlns:a16="http://schemas.microsoft.com/office/drawing/2014/main" id="{56B9B942-544F-40B9-AADF-AEDFE306C8FD}"/>
              </a:ext>
            </a:extLst>
          </p:cNvPr>
          <p:cNvSpPr txBox="1"/>
          <p:nvPr/>
        </p:nvSpPr>
        <p:spPr>
          <a:xfrm>
            <a:off x="3879550" y="2761131"/>
            <a:ext cx="4840942" cy="307777"/>
          </a:xfrm>
          <a:prstGeom prst="rect">
            <a:avLst/>
          </a:prstGeom>
          <a:solidFill>
            <a:schemeClr val="accent6">
              <a:lumMod val="85000"/>
            </a:schemeClr>
          </a:solidFill>
        </p:spPr>
        <p:txBody>
          <a:bodyPr wrap="square" rtlCol="0">
            <a:spAutoFit/>
          </a:bodyPr>
          <a:lstStyle/>
          <a:p>
            <a:pPr algn="ctr"/>
            <a:r>
              <a:rPr lang="en-GB" sz="1400" b="1" dirty="0">
                <a:solidFill>
                  <a:schemeClr val="accent1"/>
                </a:solidFill>
              </a:rPr>
              <a:t>Mann Whitney U Test of Significance</a:t>
            </a:r>
            <a:r>
              <a:rPr lang="en-GB" b="1" dirty="0">
                <a:solidFill>
                  <a:schemeClr val="accent1"/>
                </a:solidFill>
              </a:rPr>
              <a:t> for Gender</a:t>
            </a:r>
            <a:r>
              <a:rPr lang="en-GB" dirty="0"/>
              <a:t> </a:t>
            </a:r>
          </a:p>
        </p:txBody>
      </p:sp>
      <p:pic>
        <p:nvPicPr>
          <p:cNvPr id="11" name="Picture 10">
            <a:extLst>
              <a:ext uri="{FF2B5EF4-FFF2-40B4-BE49-F238E27FC236}">
                <a16:creationId xmlns:a16="http://schemas.microsoft.com/office/drawing/2014/main" id="{140052D6-BC50-4DCF-8CE6-BD09F7DE1725}"/>
              </a:ext>
            </a:extLst>
          </p:cNvPr>
          <p:cNvPicPr>
            <a:picLocks noChangeAspect="1"/>
          </p:cNvPicPr>
          <p:nvPr/>
        </p:nvPicPr>
        <p:blipFill rotWithShape="1">
          <a:blip r:embed="rId6"/>
          <a:srcRect l="7823" t="38709" r="41252" b="48531"/>
          <a:stretch/>
        </p:blipFill>
        <p:spPr>
          <a:xfrm>
            <a:off x="3878827" y="3244646"/>
            <a:ext cx="4842000" cy="682427"/>
          </a:xfrm>
          <a:prstGeom prst="rect">
            <a:avLst/>
          </a:prstGeom>
          <a:ln>
            <a:solidFill>
              <a:schemeClr val="accent1"/>
            </a:solidFill>
          </a:ln>
        </p:spPr>
      </p:pic>
      <p:pic>
        <p:nvPicPr>
          <p:cNvPr id="4" name="Picture 3">
            <a:extLst>
              <a:ext uri="{FF2B5EF4-FFF2-40B4-BE49-F238E27FC236}">
                <a16:creationId xmlns:a16="http://schemas.microsoft.com/office/drawing/2014/main" id="{CBD0962A-9F21-49C9-A325-FA07E9D151F1}"/>
              </a:ext>
            </a:extLst>
          </p:cNvPr>
          <p:cNvPicPr>
            <a:picLocks noChangeAspect="1"/>
          </p:cNvPicPr>
          <p:nvPr/>
        </p:nvPicPr>
        <p:blipFill rotWithShape="1">
          <a:blip r:embed="rId7"/>
          <a:srcRect l="20887" t="59498" r="56129" b="27742"/>
          <a:stretch/>
        </p:blipFill>
        <p:spPr>
          <a:xfrm>
            <a:off x="530943" y="3554362"/>
            <a:ext cx="2875935" cy="898100"/>
          </a:xfrm>
          <a:prstGeom prst="rect">
            <a:avLst/>
          </a:prstGeom>
          <a:ln>
            <a:solidFill>
              <a:schemeClr val="accent1"/>
            </a:solidFill>
          </a:ln>
        </p:spPr>
      </p:pic>
    </p:spTree>
    <p:extLst>
      <p:ext uri="{BB962C8B-B14F-4D97-AF65-F5344CB8AC3E}">
        <p14:creationId xmlns:p14="http://schemas.microsoft.com/office/powerpoint/2010/main" val="22036349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6DCFC77-B2D3-4D1F-B885-971B087A6B4D}"/>
              </a:ext>
            </a:extLst>
          </p:cNvPr>
          <p:cNvSpPr>
            <a:spLocks noGrp="1"/>
          </p:cNvSpPr>
          <p:nvPr>
            <p:ph type="title"/>
          </p:nvPr>
        </p:nvSpPr>
        <p:spPr>
          <a:xfrm>
            <a:off x="926553" y="404423"/>
            <a:ext cx="7718700" cy="572700"/>
          </a:xfrm>
        </p:spPr>
        <p:txBody>
          <a:bodyPr/>
          <a:lstStyle/>
          <a:p>
            <a:r>
              <a:rPr lang="en-GB" dirty="0"/>
              <a:t>Comparison of Model Results</a:t>
            </a:r>
          </a:p>
        </p:txBody>
      </p:sp>
      <p:graphicFrame>
        <p:nvGraphicFramePr>
          <p:cNvPr id="4" name="Table 3">
            <a:extLst>
              <a:ext uri="{FF2B5EF4-FFF2-40B4-BE49-F238E27FC236}">
                <a16:creationId xmlns:a16="http://schemas.microsoft.com/office/drawing/2014/main" id="{CC2F08A3-989B-40C1-BD9C-4AC4200493BC}"/>
              </a:ext>
            </a:extLst>
          </p:cNvPr>
          <p:cNvGraphicFramePr>
            <a:graphicFrameLocks noGrp="1"/>
          </p:cNvGraphicFramePr>
          <p:nvPr>
            <p:extLst>
              <p:ext uri="{D42A27DB-BD31-4B8C-83A1-F6EECF244321}">
                <p14:modId xmlns:p14="http://schemas.microsoft.com/office/powerpoint/2010/main" val="71886319"/>
              </p:ext>
            </p:extLst>
          </p:nvPr>
        </p:nvGraphicFramePr>
        <p:xfrm>
          <a:off x="398207" y="1386349"/>
          <a:ext cx="4395018" cy="2645999"/>
        </p:xfrm>
        <a:graphic>
          <a:graphicData uri="http://schemas.openxmlformats.org/drawingml/2006/table">
            <a:tbl>
              <a:tblPr firstRow="1" firstCol="1" bandRow="1">
                <a:tableStyleId>{DE978725-01A4-4521-93AF-48EB55B55C74}</a:tableStyleId>
              </a:tblPr>
              <a:tblGrid>
                <a:gridCol w="1231489">
                  <a:extLst>
                    <a:ext uri="{9D8B030D-6E8A-4147-A177-3AD203B41FA5}">
                      <a16:colId xmlns:a16="http://schemas.microsoft.com/office/drawing/2014/main" val="3322758407"/>
                    </a:ext>
                  </a:extLst>
                </a:gridCol>
                <a:gridCol w="1688690">
                  <a:extLst>
                    <a:ext uri="{9D8B030D-6E8A-4147-A177-3AD203B41FA5}">
                      <a16:colId xmlns:a16="http://schemas.microsoft.com/office/drawing/2014/main" val="2064404255"/>
                    </a:ext>
                  </a:extLst>
                </a:gridCol>
                <a:gridCol w="1474839">
                  <a:extLst>
                    <a:ext uri="{9D8B030D-6E8A-4147-A177-3AD203B41FA5}">
                      <a16:colId xmlns:a16="http://schemas.microsoft.com/office/drawing/2014/main" val="1146643467"/>
                    </a:ext>
                  </a:extLst>
                </a:gridCol>
              </a:tblGrid>
              <a:tr h="667787">
                <a:tc>
                  <a:txBody>
                    <a:bodyPr/>
                    <a:lstStyle/>
                    <a:p>
                      <a:pPr algn="ctr">
                        <a:lnSpc>
                          <a:spcPct val="107000"/>
                        </a:lnSpc>
                        <a:spcAft>
                          <a:spcPts val="800"/>
                        </a:spcAft>
                        <a:tabLst>
                          <a:tab pos="1230630" algn="l"/>
                        </a:tabLst>
                      </a:pPr>
                      <a:r>
                        <a:rPr lang="en-IN" sz="1800" b="1" dirty="0">
                          <a:solidFill>
                            <a:schemeClr val="accent6">
                              <a:lumMod val="85000"/>
                            </a:schemeClr>
                          </a:solidFill>
                          <a:effectLst/>
                          <a:latin typeface="Karla" pitchFamily="2" charset="0"/>
                        </a:rPr>
                        <a:t>Model</a:t>
                      </a:r>
                      <a:endParaRPr lang="en-IN" sz="1800" b="1" dirty="0">
                        <a:solidFill>
                          <a:schemeClr val="accent6">
                            <a:lumMod val="85000"/>
                          </a:schemeClr>
                        </a:solidFill>
                        <a:effectLst/>
                        <a:latin typeface="Karla" pitchFamily="2" charset="0"/>
                        <a:ea typeface="Calibri" panose="020F0502020204030204" pitchFamily="34" charset="0"/>
                        <a:cs typeface="Times New Roman" panose="02020603050405020304" pitchFamily="18" charset="0"/>
                      </a:endParaRPr>
                    </a:p>
                  </a:txBody>
                  <a:tcPr marL="68580" marR="68580" marT="0" marB="0" anchor="ctr">
                    <a:solidFill>
                      <a:schemeClr val="accent2"/>
                    </a:solidFill>
                  </a:tcPr>
                </a:tc>
                <a:tc>
                  <a:txBody>
                    <a:bodyPr/>
                    <a:lstStyle/>
                    <a:p>
                      <a:pPr algn="ctr">
                        <a:lnSpc>
                          <a:spcPct val="107000"/>
                        </a:lnSpc>
                        <a:spcAft>
                          <a:spcPts val="800"/>
                        </a:spcAft>
                      </a:pPr>
                      <a:r>
                        <a:rPr lang="en-IN" sz="1800" b="1" dirty="0">
                          <a:solidFill>
                            <a:schemeClr val="accent6">
                              <a:lumMod val="85000"/>
                            </a:schemeClr>
                          </a:solidFill>
                          <a:effectLst/>
                          <a:latin typeface="Karla" pitchFamily="2" charset="0"/>
                        </a:rPr>
                        <a:t>Without age and gender</a:t>
                      </a:r>
                      <a:endParaRPr lang="en-IN" sz="1800" b="1" dirty="0">
                        <a:solidFill>
                          <a:schemeClr val="accent6">
                            <a:lumMod val="85000"/>
                          </a:schemeClr>
                        </a:solidFill>
                        <a:effectLst/>
                        <a:latin typeface="Karla" pitchFamily="2" charset="0"/>
                        <a:ea typeface="Calibri" panose="020F0502020204030204" pitchFamily="34" charset="0"/>
                        <a:cs typeface="Times New Roman" panose="02020603050405020304" pitchFamily="18" charset="0"/>
                      </a:endParaRPr>
                    </a:p>
                  </a:txBody>
                  <a:tcPr marL="68580" marR="68580" marT="0" marB="0" anchor="ctr">
                    <a:solidFill>
                      <a:schemeClr val="accent2"/>
                    </a:solidFill>
                  </a:tcPr>
                </a:tc>
                <a:tc>
                  <a:txBody>
                    <a:bodyPr/>
                    <a:lstStyle/>
                    <a:p>
                      <a:pPr algn="ctr">
                        <a:lnSpc>
                          <a:spcPct val="107000"/>
                        </a:lnSpc>
                        <a:spcAft>
                          <a:spcPts val="800"/>
                        </a:spcAft>
                      </a:pPr>
                      <a:r>
                        <a:rPr lang="en-IN" sz="1800" b="1" dirty="0">
                          <a:solidFill>
                            <a:schemeClr val="accent6">
                              <a:lumMod val="85000"/>
                            </a:schemeClr>
                          </a:solidFill>
                          <a:effectLst/>
                          <a:latin typeface="Karla" pitchFamily="2" charset="0"/>
                        </a:rPr>
                        <a:t>With Age and gender</a:t>
                      </a:r>
                      <a:endParaRPr lang="en-IN" sz="1800" b="1" dirty="0">
                        <a:solidFill>
                          <a:schemeClr val="accent6">
                            <a:lumMod val="85000"/>
                          </a:schemeClr>
                        </a:solidFill>
                        <a:effectLst/>
                        <a:latin typeface="Karla" pitchFamily="2" charset="0"/>
                        <a:ea typeface="Calibri" panose="020F0502020204030204" pitchFamily="34" charset="0"/>
                        <a:cs typeface="Times New Roman" panose="02020603050405020304" pitchFamily="18" charset="0"/>
                      </a:endParaRPr>
                    </a:p>
                  </a:txBody>
                  <a:tcPr marL="68580" marR="68580" marT="0" marB="0" anchor="ctr">
                    <a:solidFill>
                      <a:schemeClr val="accent2"/>
                    </a:solidFill>
                  </a:tcPr>
                </a:tc>
                <a:extLst>
                  <a:ext uri="{0D108BD9-81ED-4DB2-BD59-A6C34878D82A}">
                    <a16:rowId xmlns:a16="http://schemas.microsoft.com/office/drawing/2014/main" val="3762734171"/>
                  </a:ext>
                </a:extLst>
              </a:tr>
              <a:tr h="519497">
                <a:tc>
                  <a:txBody>
                    <a:bodyPr/>
                    <a:lstStyle/>
                    <a:p>
                      <a:pPr algn="ctr">
                        <a:lnSpc>
                          <a:spcPct val="107000"/>
                        </a:lnSpc>
                        <a:spcAft>
                          <a:spcPts val="800"/>
                        </a:spcAft>
                      </a:pPr>
                      <a:r>
                        <a:rPr lang="en-IN" sz="1400" dirty="0">
                          <a:solidFill>
                            <a:schemeClr val="accent1"/>
                          </a:solidFill>
                          <a:effectLst/>
                          <a:latin typeface="Karla" pitchFamily="2" charset="0"/>
                        </a:rPr>
                        <a:t>Linear Regression</a:t>
                      </a:r>
                      <a:endParaRPr lang="en-IN" sz="1400" dirty="0">
                        <a:solidFill>
                          <a:schemeClr val="accent1"/>
                        </a:solidFill>
                        <a:effectLst/>
                        <a:latin typeface="Karla" pitchFamily="2"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IN" sz="1400" dirty="0">
                          <a:solidFill>
                            <a:schemeClr val="accent1"/>
                          </a:solidFill>
                          <a:effectLst/>
                          <a:latin typeface="Karla" pitchFamily="2" charset="0"/>
                          <a:cs typeface="Times New Roman" panose="02020603050405020304" pitchFamily="18" charset="0"/>
                        </a:rPr>
                        <a:t>14.17%</a:t>
                      </a:r>
                    </a:p>
                  </a:txBody>
                  <a:tcPr marL="68580" marR="68580" marT="0" marB="0" anchor="ctr"/>
                </a:tc>
                <a:tc>
                  <a:txBody>
                    <a:bodyPr/>
                    <a:lstStyle/>
                    <a:p>
                      <a:pPr algn="ctr" fontAlgn="base" latinLnBrk="1">
                        <a:lnSpc>
                          <a:spcPct val="107000"/>
                        </a:lnSpc>
                        <a:spcAft>
                          <a:spcPts val="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400" dirty="0">
                          <a:solidFill>
                            <a:schemeClr val="accent1"/>
                          </a:solidFill>
                          <a:effectLst/>
                          <a:latin typeface="Karla" pitchFamily="2" charset="0"/>
                        </a:rPr>
                        <a:t>4.169%</a:t>
                      </a:r>
                      <a:endParaRPr lang="en-IN" sz="1400" dirty="0">
                        <a:solidFill>
                          <a:schemeClr val="accent1"/>
                        </a:solidFill>
                        <a:effectLst/>
                        <a:latin typeface="Karla" pitchFamily="2"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971790890"/>
                  </a:ext>
                </a:extLst>
              </a:tr>
              <a:tr h="519497">
                <a:tc>
                  <a:txBody>
                    <a:bodyPr/>
                    <a:lstStyle/>
                    <a:p>
                      <a:pPr algn="ctr">
                        <a:lnSpc>
                          <a:spcPct val="107000"/>
                        </a:lnSpc>
                        <a:spcAft>
                          <a:spcPts val="800"/>
                        </a:spcAft>
                      </a:pPr>
                      <a:r>
                        <a:rPr lang="en-IN" sz="1400" dirty="0">
                          <a:solidFill>
                            <a:schemeClr val="accent1"/>
                          </a:solidFill>
                          <a:effectLst/>
                          <a:latin typeface="Karla" pitchFamily="2" charset="0"/>
                        </a:rPr>
                        <a:t>Random Forest</a:t>
                      </a:r>
                      <a:endParaRPr lang="en-IN" sz="1400" dirty="0">
                        <a:solidFill>
                          <a:schemeClr val="accent1"/>
                        </a:solidFill>
                        <a:effectLst/>
                        <a:latin typeface="Karla" pitchFamily="2"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IN" sz="1400" dirty="0">
                          <a:solidFill>
                            <a:schemeClr val="accent1"/>
                          </a:solidFill>
                          <a:effectLst/>
                          <a:latin typeface="Karla" pitchFamily="2" charset="0"/>
                        </a:rPr>
                        <a:t>95.69%</a:t>
                      </a:r>
                      <a:endParaRPr lang="en-IN" sz="1400" dirty="0">
                        <a:solidFill>
                          <a:schemeClr val="accent1"/>
                        </a:solidFill>
                        <a:effectLst/>
                        <a:latin typeface="Karla" pitchFamily="2" charset="0"/>
                        <a:cs typeface="Times New Roman" panose="02020603050405020304" pitchFamily="18" charset="0"/>
                      </a:endParaRPr>
                    </a:p>
                  </a:txBody>
                  <a:tcPr marL="68580" marR="68580" marT="0" marB="0" anchor="ctr"/>
                </a:tc>
                <a:tc>
                  <a:txBody>
                    <a:bodyPr/>
                    <a:lstStyle/>
                    <a:p>
                      <a:pPr algn="ctr"/>
                      <a:r>
                        <a:rPr lang="en-IN" sz="1400" dirty="0">
                          <a:solidFill>
                            <a:schemeClr val="accent1"/>
                          </a:solidFill>
                          <a:effectLst/>
                          <a:latin typeface="Karla" pitchFamily="2" charset="0"/>
                        </a:rPr>
                        <a:t>82.93%</a:t>
                      </a:r>
                    </a:p>
                  </a:txBody>
                  <a:tcPr marL="68580" marR="68580" marT="0" marB="0" anchor="ctr"/>
                </a:tc>
                <a:extLst>
                  <a:ext uri="{0D108BD9-81ED-4DB2-BD59-A6C34878D82A}">
                    <a16:rowId xmlns:a16="http://schemas.microsoft.com/office/drawing/2014/main" val="1031462303"/>
                  </a:ext>
                </a:extLst>
              </a:tr>
              <a:tr h="419721">
                <a:tc>
                  <a:txBody>
                    <a:bodyPr/>
                    <a:lstStyle/>
                    <a:p>
                      <a:pPr algn="ctr">
                        <a:lnSpc>
                          <a:spcPct val="107000"/>
                        </a:lnSpc>
                        <a:spcAft>
                          <a:spcPts val="800"/>
                        </a:spcAft>
                      </a:pPr>
                      <a:r>
                        <a:rPr lang="en-IN" sz="1400" dirty="0">
                          <a:solidFill>
                            <a:schemeClr val="accent1"/>
                          </a:solidFill>
                          <a:effectLst/>
                          <a:latin typeface="Karla" pitchFamily="2" charset="0"/>
                        </a:rPr>
                        <a:t>SVM  (linear)</a:t>
                      </a:r>
                      <a:endParaRPr lang="en-IN" sz="1400" dirty="0">
                        <a:solidFill>
                          <a:schemeClr val="accent1"/>
                        </a:solidFill>
                        <a:effectLst/>
                        <a:latin typeface="Karla" pitchFamily="2"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IN" sz="1400" dirty="0">
                          <a:solidFill>
                            <a:schemeClr val="accent1"/>
                          </a:solidFill>
                          <a:effectLst/>
                          <a:latin typeface="Karla" pitchFamily="2" charset="0"/>
                        </a:rPr>
                        <a:t>12.50% </a:t>
                      </a:r>
                      <a:endParaRPr lang="en-IN" sz="1400" dirty="0">
                        <a:solidFill>
                          <a:schemeClr val="accent1"/>
                        </a:solidFill>
                        <a:effectLst/>
                        <a:latin typeface="Karla" pitchFamily="2"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IN" sz="1400" dirty="0">
                          <a:solidFill>
                            <a:schemeClr val="accent1"/>
                          </a:solidFill>
                          <a:effectLst/>
                          <a:latin typeface="Karla" pitchFamily="2" charset="0"/>
                        </a:rPr>
                        <a:t>3.18% </a:t>
                      </a:r>
                      <a:endParaRPr lang="en-IN" sz="1400" dirty="0">
                        <a:solidFill>
                          <a:schemeClr val="accent1"/>
                        </a:solidFill>
                        <a:effectLst/>
                        <a:latin typeface="Karla" pitchFamily="2"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748498750"/>
                  </a:ext>
                </a:extLst>
              </a:tr>
              <a:tr h="519497">
                <a:tc>
                  <a:txBody>
                    <a:bodyPr/>
                    <a:lstStyle/>
                    <a:p>
                      <a:pPr algn="ctr">
                        <a:lnSpc>
                          <a:spcPct val="107000"/>
                        </a:lnSpc>
                        <a:spcAft>
                          <a:spcPts val="800"/>
                        </a:spcAft>
                      </a:pPr>
                      <a:r>
                        <a:rPr lang="en-IN" sz="1400" dirty="0">
                          <a:solidFill>
                            <a:schemeClr val="accent1"/>
                          </a:solidFill>
                          <a:effectLst/>
                          <a:latin typeface="Karla" pitchFamily="2" charset="0"/>
                        </a:rPr>
                        <a:t>SVM (polynomial)</a:t>
                      </a:r>
                      <a:endParaRPr lang="en-IN" sz="1400" dirty="0">
                        <a:solidFill>
                          <a:schemeClr val="accent1"/>
                        </a:solidFill>
                        <a:effectLst/>
                        <a:latin typeface="Karla" pitchFamily="2"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IN" sz="1400" dirty="0">
                          <a:solidFill>
                            <a:schemeClr val="accent1"/>
                          </a:solidFill>
                          <a:effectLst/>
                          <a:latin typeface="Karla" pitchFamily="2" charset="0"/>
                        </a:rPr>
                        <a:t>11.67% </a:t>
                      </a:r>
                      <a:endParaRPr lang="en-IN" sz="1400" dirty="0">
                        <a:solidFill>
                          <a:schemeClr val="accent1"/>
                        </a:solidFill>
                        <a:effectLst/>
                        <a:latin typeface="Karla" pitchFamily="2"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IN" sz="1400" dirty="0">
                          <a:solidFill>
                            <a:schemeClr val="accent1"/>
                          </a:solidFill>
                          <a:effectLst/>
                          <a:latin typeface="Karla" pitchFamily="2" charset="0"/>
                        </a:rPr>
                        <a:t>4.36%` </a:t>
                      </a:r>
                      <a:endParaRPr lang="en-IN" sz="1400" dirty="0">
                        <a:solidFill>
                          <a:schemeClr val="accent1"/>
                        </a:solidFill>
                        <a:effectLst/>
                        <a:latin typeface="Karla" pitchFamily="2"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015471618"/>
                  </a:ext>
                </a:extLst>
              </a:tr>
            </a:tbl>
          </a:graphicData>
        </a:graphic>
      </p:graphicFrame>
      <p:graphicFrame>
        <p:nvGraphicFramePr>
          <p:cNvPr id="11" name="Chart 10">
            <a:extLst>
              <a:ext uri="{FF2B5EF4-FFF2-40B4-BE49-F238E27FC236}">
                <a16:creationId xmlns:a16="http://schemas.microsoft.com/office/drawing/2014/main" id="{2BC9A4A5-CDEB-4D37-80A4-9D1F4FDB07B2}"/>
              </a:ext>
            </a:extLst>
          </p:cNvPr>
          <p:cNvGraphicFramePr>
            <a:graphicFrameLocks/>
          </p:cNvGraphicFramePr>
          <p:nvPr>
            <p:extLst>
              <p:ext uri="{D42A27DB-BD31-4B8C-83A1-F6EECF244321}">
                <p14:modId xmlns:p14="http://schemas.microsoft.com/office/powerpoint/2010/main" val="2176597397"/>
              </p:ext>
            </p:extLst>
          </p:nvPr>
        </p:nvGraphicFramePr>
        <p:xfrm>
          <a:off x="4844844" y="1378975"/>
          <a:ext cx="4129549" cy="2676832"/>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4139564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E466AA8-EF43-4268-822E-D5A772CE6807}"/>
              </a:ext>
            </a:extLst>
          </p:cNvPr>
          <p:cNvPicPr>
            <a:picLocks noChangeAspect="1"/>
          </p:cNvPicPr>
          <p:nvPr/>
        </p:nvPicPr>
        <p:blipFill rotWithShape="1">
          <a:blip r:embed="rId2"/>
          <a:srcRect l="26373" t="22832" r="19706" b="14597"/>
          <a:stretch/>
        </p:blipFill>
        <p:spPr>
          <a:xfrm>
            <a:off x="0" y="137611"/>
            <a:ext cx="9144000" cy="4537627"/>
          </a:xfrm>
          <a:prstGeom prst="rect">
            <a:avLst/>
          </a:prstGeom>
        </p:spPr>
      </p:pic>
      <p:sp>
        <p:nvSpPr>
          <p:cNvPr id="4" name="TextBox 3">
            <a:extLst>
              <a:ext uri="{FF2B5EF4-FFF2-40B4-BE49-F238E27FC236}">
                <a16:creationId xmlns:a16="http://schemas.microsoft.com/office/drawing/2014/main" id="{917AE023-9948-4C33-A91B-F3FB2D322B04}"/>
              </a:ext>
            </a:extLst>
          </p:cNvPr>
          <p:cNvSpPr txBox="1"/>
          <p:nvPr/>
        </p:nvSpPr>
        <p:spPr>
          <a:xfrm>
            <a:off x="1" y="4753552"/>
            <a:ext cx="9143999" cy="269304"/>
          </a:xfrm>
          <a:prstGeom prst="rect">
            <a:avLst/>
          </a:prstGeom>
          <a:noFill/>
        </p:spPr>
        <p:txBody>
          <a:bodyPr wrap="square" rtlCol="0">
            <a:spAutoFit/>
          </a:bodyPr>
          <a:lstStyle/>
          <a:p>
            <a:pPr algn="ctr"/>
            <a:r>
              <a:rPr lang="en-GB" sz="1150" b="1" i="1" dirty="0">
                <a:solidFill>
                  <a:schemeClr val="accent5">
                    <a:lumMod val="90000"/>
                  </a:schemeClr>
                </a:solidFill>
              </a:rPr>
              <a:t>W. W. HAWKINS, EIaLY5 SPECK AND VERNA G. LEONARD [1952-53] “Variation of the </a:t>
            </a:r>
            <a:r>
              <a:rPr lang="en-GB" sz="1150" b="1" i="1" dirty="0" err="1">
                <a:solidFill>
                  <a:schemeClr val="accent5">
                    <a:lumMod val="90000"/>
                  </a:schemeClr>
                </a:solidFill>
              </a:rPr>
              <a:t>Hemoglobin</a:t>
            </a:r>
            <a:r>
              <a:rPr lang="en-GB" sz="1150" b="1" i="1" dirty="0">
                <a:solidFill>
                  <a:schemeClr val="accent5">
                    <a:lumMod val="90000"/>
                  </a:schemeClr>
                </a:solidFill>
              </a:rPr>
              <a:t> Level with Age and Sex”</a:t>
            </a:r>
          </a:p>
        </p:txBody>
      </p:sp>
    </p:spTree>
    <p:extLst>
      <p:ext uri="{BB962C8B-B14F-4D97-AF65-F5344CB8AC3E}">
        <p14:creationId xmlns:p14="http://schemas.microsoft.com/office/powerpoint/2010/main" val="40459175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C9C18809-3FF7-4284-91F5-018121BCC140}"/>
              </a:ext>
            </a:extLst>
          </p:cNvPr>
          <p:cNvPicPr>
            <a:picLocks noChangeAspect="1" noChangeArrowheads="1"/>
          </p:cNvPicPr>
          <p:nvPr/>
        </p:nvPicPr>
        <p:blipFill rotWithShape="1">
          <a:blip r:embed="rId2"/>
          <a:srcRect l="10183" t="10086" r="9079" b="5293"/>
          <a:stretch/>
        </p:blipFill>
        <p:spPr bwMode="auto">
          <a:xfrm>
            <a:off x="0" y="545779"/>
            <a:ext cx="9144000" cy="425950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33A00169-1280-49AB-8153-AE43CF8C77AE}"/>
              </a:ext>
            </a:extLst>
          </p:cNvPr>
          <p:cNvSpPr txBox="1"/>
          <p:nvPr/>
        </p:nvSpPr>
        <p:spPr>
          <a:xfrm>
            <a:off x="0" y="107156"/>
            <a:ext cx="9144000" cy="369332"/>
          </a:xfrm>
          <a:prstGeom prst="rect">
            <a:avLst/>
          </a:prstGeom>
          <a:noFill/>
        </p:spPr>
        <p:txBody>
          <a:bodyPr wrap="square" rtlCol="0">
            <a:spAutoFit/>
          </a:bodyPr>
          <a:lstStyle/>
          <a:p>
            <a:pPr algn="ctr"/>
            <a:r>
              <a:rPr lang="en-GB" sz="1800" b="1" dirty="0">
                <a:solidFill>
                  <a:schemeClr val="accent5">
                    <a:lumMod val="90000"/>
                  </a:schemeClr>
                </a:solidFill>
              </a:rPr>
              <a:t>BOX-PLOT for Age and Gender Vs. Actual HB</a:t>
            </a:r>
          </a:p>
        </p:txBody>
      </p:sp>
    </p:spTree>
    <p:extLst>
      <p:ext uri="{BB962C8B-B14F-4D97-AF65-F5344CB8AC3E}">
        <p14:creationId xmlns:p14="http://schemas.microsoft.com/office/powerpoint/2010/main" val="2641412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F1A19D9-6DA8-4890-9629-CE152A1C576C}"/>
              </a:ext>
            </a:extLst>
          </p:cNvPr>
          <p:cNvSpPr>
            <a:spLocks noGrp="1"/>
          </p:cNvSpPr>
          <p:nvPr>
            <p:ph type="body" idx="1"/>
          </p:nvPr>
        </p:nvSpPr>
        <p:spPr>
          <a:xfrm>
            <a:off x="678753" y="1084671"/>
            <a:ext cx="7728000" cy="2997900"/>
          </a:xfrm>
        </p:spPr>
        <p:txBody>
          <a:bodyPr/>
          <a:lstStyle/>
          <a:p>
            <a:pPr marL="342900" indent="-228600">
              <a:buAutoNum type="arabicPeriod"/>
            </a:pPr>
            <a:r>
              <a:rPr lang="en-GB" sz="1400" dirty="0"/>
              <a:t>The Random Forest Algorithm was </a:t>
            </a:r>
            <a:r>
              <a:rPr lang="en-GB" sz="1400" b="1" dirty="0"/>
              <a:t>successful </a:t>
            </a:r>
            <a:r>
              <a:rPr lang="en-GB" sz="1400" dirty="0"/>
              <a:t>in predicting the Haemoglobin Blood Concentration levels with a prediction accuracy of </a:t>
            </a:r>
            <a:r>
              <a:rPr lang="en-GB" sz="1400" b="1" dirty="0"/>
              <a:t>almost  96% </a:t>
            </a:r>
            <a:r>
              <a:rPr lang="en-GB" sz="1400" dirty="0"/>
              <a:t>without the inclusion of Age and Gender as predictors.</a:t>
            </a:r>
          </a:p>
          <a:p>
            <a:pPr marL="342900" indent="-228600">
              <a:buAutoNum type="arabicPeriod"/>
            </a:pPr>
            <a:endParaRPr lang="en-GB" sz="1400" dirty="0"/>
          </a:p>
          <a:p>
            <a:pPr marL="342900" indent="-228600">
              <a:buAutoNum type="arabicPeriod"/>
            </a:pPr>
            <a:r>
              <a:rPr lang="en-GB" sz="1400" dirty="0"/>
              <a:t>The use of Principal Component Analysis has been an important step in making the predictor variables of light reflected (at different frequencies) independent principal components therefore </a:t>
            </a:r>
            <a:r>
              <a:rPr lang="en-GB" sz="1400" b="1" dirty="0"/>
              <a:t>removing the </a:t>
            </a:r>
            <a:r>
              <a:rPr lang="en-US" sz="1400" b="1" dirty="0"/>
              <a:t>multicollinearity </a:t>
            </a:r>
            <a:r>
              <a:rPr lang="en-US" sz="1400" dirty="0"/>
              <a:t>present in Xs. Moreover, it greatly improved model efficiency by reducing the </a:t>
            </a:r>
            <a:r>
              <a:rPr lang="en-US" sz="1400" b="1" dirty="0"/>
              <a:t>computational time </a:t>
            </a:r>
            <a:r>
              <a:rPr lang="en-US" sz="1400" dirty="0"/>
              <a:t>in execution.</a:t>
            </a:r>
          </a:p>
          <a:p>
            <a:pPr marL="342900" indent="-228600">
              <a:buAutoNum type="arabicPeriod"/>
            </a:pPr>
            <a:endParaRPr lang="en-US" sz="1400" dirty="0"/>
          </a:p>
          <a:p>
            <a:pPr marL="342900" indent="-228600">
              <a:buAutoNum type="arabicPeriod"/>
            </a:pPr>
            <a:r>
              <a:rPr lang="en-US" sz="1400" dirty="0"/>
              <a:t>Although Age and Gender are factors of </a:t>
            </a:r>
            <a:r>
              <a:rPr lang="en-US" sz="1400" b="1" dirty="0"/>
              <a:t>statistical significance </a:t>
            </a:r>
            <a:r>
              <a:rPr lang="en-US" sz="1400" dirty="0"/>
              <a:t>to HB, they negatively impact model accuracy due to the niche sample group from which the data was collected.</a:t>
            </a:r>
          </a:p>
          <a:p>
            <a:pPr marL="342900" indent="-228600">
              <a:buAutoNum type="arabicPeriod"/>
            </a:pPr>
            <a:endParaRPr lang="en-US" sz="1400" dirty="0"/>
          </a:p>
          <a:p>
            <a:pPr marL="114300" indent="0">
              <a:buNone/>
            </a:pPr>
            <a:endParaRPr lang="en-US" sz="1400" dirty="0"/>
          </a:p>
          <a:p>
            <a:pPr marL="114300" indent="0">
              <a:buNone/>
            </a:pPr>
            <a:endParaRPr lang="en-US" sz="1000" dirty="0"/>
          </a:p>
          <a:p>
            <a:pPr marL="114300" indent="0">
              <a:buNone/>
            </a:pPr>
            <a:r>
              <a:rPr lang="en-US" sz="1000" dirty="0"/>
              <a:t>Link to code: </a:t>
            </a:r>
            <a:r>
              <a:rPr lang="en-US" sz="1000" dirty="0">
                <a:hlinkClick r:id="rId2"/>
              </a:rPr>
              <a:t>https://github.com/hbapuram/IDS_EzeRx</a:t>
            </a:r>
            <a:endParaRPr lang="en-US" sz="1000" dirty="0"/>
          </a:p>
          <a:p>
            <a:pPr marL="114300" indent="0">
              <a:buNone/>
            </a:pPr>
            <a:endParaRPr lang="en-US" sz="1400" dirty="0"/>
          </a:p>
          <a:p>
            <a:pPr marL="342900" indent="-228600">
              <a:buAutoNum type="arabicPeriod"/>
            </a:pPr>
            <a:endParaRPr lang="en-GB" dirty="0"/>
          </a:p>
        </p:txBody>
      </p:sp>
      <p:sp>
        <p:nvSpPr>
          <p:cNvPr id="3" name="Title 2">
            <a:extLst>
              <a:ext uri="{FF2B5EF4-FFF2-40B4-BE49-F238E27FC236}">
                <a16:creationId xmlns:a16="http://schemas.microsoft.com/office/drawing/2014/main" id="{358C4578-226F-44D4-B15B-887D9213D147}"/>
              </a:ext>
            </a:extLst>
          </p:cNvPr>
          <p:cNvSpPr>
            <a:spLocks noGrp="1"/>
          </p:cNvSpPr>
          <p:nvPr>
            <p:ph type="title"/>
          </p:nvPr>
        </p:nvSpPr>
        <p:spPr>
          <a:xfrm>
            <a:off x="755033" y="356355"/>
            <a:ext cx="7718700" cy="572700"/>
          </a:xfrm>
        </p:spPr>
        <p:txBody>
          <a:bodyPr/>
          <a:lstStyle/>
          <a:p>
            <a:r>
              <a:rPr lang="en-GB" dirty="0"/>
              <a:t>Conclusions</a:t>
            </a:r>
          </a:p>
        </p:txBody>
      </p:sp>
    </p:spTree>
    <p:extLst>
      <p:ext uri="{BB962C8B-B14F-4D97-AF65-F5344CB8AC3E}">
        <p14:creationId xmlns:p14="http://schemas.microsoft.com/office/powerpoint/2010/main" val="18996685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497A898E-E533-468D-9479-E3F02CDE499C}"/>
              </a:ext>
            </a:extLst>
          </p:cNvPr>
          <p:cNvSpPr>
            <a:spLocks noGrp="1"/>
          </p:cNvSpPr>
          <p:nvPr>
            <p:ph type="body" idx="1"/>
          </p:nvPr>
        </p:nvSpPr>
        <p:spPr>
          <a:xfrm>
            <a:off x="368711" y="696378"/>
            <a:ext cx="8657302" cy="3941990"/>
          </a:xfrm>
        </p:spPr>
        <p:txBody>
          <a:bodyPr/>
          <a:lstStyle/>
          <a:p>
            <a:pPr marL="342900" marR="0" lvl="0" indent="-342900">
              <a:lnSpc>
                <a:spcPct val="107000"/>
              </a:lnSpc>
              <a:spcBef>
                <a:spcPts val="1200"/>
              </a:spcBef>
              <a:spcAft>
                <a:spcPts val="0"/>
              </a:spcAft>
              <a:buFont typeface="Symbol" panose="05050102010706020507" pitchFamily="18" charset="2"/>
              <a:buChar char=""/>
            </a:pPr>
            <a:r>
              <a:rPr lang="en-IN" sz="1400" dirty="0"/>
              <a:t>The necessary adjustments based on factors [ device dependent variables] need to be investigated before generalising the results. The incandescent light’s properties also present another variable for future exploration.</a:t>
            </a:r>
            <a:endParaRPr lang="en-US" sz="1400" dirty="0"/>
          </a:p>
          <a:p>
            <a:pPr marL="342900" marR="0" lvl="0" indent="-342900">
              <a:lnSpc>
                <a:spcPct val="107000"/>
              </a:lnSpc>
              <a:spcBef>
                <a:spcPts val="1200"/>
              </a:spcBef>
              <a:spcAft>
                <a:spcPts val="0"/>
              </a:spcAft>
              <a:buFont typeface="Symbol" panose="05050102010706020507" pitchFamily="18" charset="2"/>
              <a:buChar char=""/>
            </a:pPr>
            <a:r>
              <a:rPr lang="en-IN" sz="1400" dirty="0"/>
              <a:t>Limited Haemoglobin Range has been considered which contributed to a skewed data set, hence a broader coverage can be expected to normalise the data leading to uniform results. Patients with blood disorders should also be inclusive.</a:t>
            </a:r>
            <a:endParaRPr lang="en-US" sz="1400" dirty="0"/>
          </a:p>
          <a:p>
            <a:pPr marL="342900" marR="0" lvl="0" indent="-342900">
              <a:lnSpc>
                <a:spcPct val="107000"/>
              </a:lnSpc>
              <a:spcBef>
                <a:spcPts val="1200"/>
              </a:spcBef>
              <a:spcAft>
                <a:spcPts val="0"/>
              </a:spcAft>
              <a:buFont typeface="Symbol" panose="05050102010706020507" pitchFamily="18" charset="2"/>
              <a:buChar char=""/>
            </a:pPr>
            <a:r>
              <a:rPr lang="en-IN" sz="1400" dirty="0"/>
              <a:t>To enforce proper finger placement and reduce movement, a finger cuff can be designed to centre the finger in the device.</a:t>
            </a:r>
            <a:endParaRPr lang="en-US" sz="1400" dirty="0"/>
          </a:p>
          <a:p>
            <a:pPr marL="342900" marR="0" lvl="0" indent="-342900">
              <a:lnSpc>
                <a:spcPct val="107000"/>
              </a:lnSpc>
              <a:spcBef>
                <a:spcPts val="1200"/>
              </a:spcBef>
              <a:spcAft>
                <a:spcPts val="0"/>
              </a:spcAft>
              <a:buFont typeface="Symbol" panose="05050102010706020507" pitchFamily="18" charset="2"/>
              <a:buChar char=""/>
            </a:pPr>
            <a:r>
              <a:rPr lang="en-US" sz="1400" dirty="0"/>
              <a:t>Apart from Hemoglobin (HB) we are trying to model SpO2, BL, CR, RBS, Sugar - FS and PP, HB A1c, Sickle Cell, Urea, Uric Acid, CHOL, TG, HDL, LDL, NA+, K+, CAL, PHOS etc. Looks like sky is the limit...</a:t>
            </a:r>
          </a:p>
          <a:p>
            <a:pPr marL="342900" marR="0" lvl="0" indent="-342900">
              <a:lnSpc>
                <a:spcPct val="107000"/>
              </a:lnSpc>
              <a:spcBef>
                <a:spcPts val="1200"/>
              </a:spcBef>
              <a:spcAft>
                <a:spcPts val="800"/>
              </a:spcAft>
              <a:buFont typeface="Symbol" panose="05050102010706020507" pitchFamily="18" charset="2"/>
              <a:buChar char=""/>
            </a:pPr>
            <a:r>
              <a:rPr lang="en-IN" sz="1400" dirty="0"/>
              <a:t>A research paper is being worked upon keeping in mind the quality of data sets in order to publish the results.</a:t>
            </a:r>
            <a:endParaRPr lang="en-US" sz="1400" dirty="0"/>
          </a:p>
          <a:p>
            <a:pPr>
              <a:spcBef>
                <a:spcPts val="1200"/>
              </a:spcBef>
            </a:pPr>
            <a:endParaRPr lang="en-GB" sz="1400" dirty="0"/>
          </a:p>
        </p:txBody>
      </p:sp>
      <p:sp>
        <p:nvSpPr>
          <p:cNvPr id="4" name="Title 3">
            <a:extLst>
              <a:ext uri="{FF2B5EF4-FFF2-40B4-BE49-F238E27FC236}">
                <a16:creationId xmlns:a16="http://schemas.microsoft.com/office/drawing/2014/main" id="{BD2CA763-7B63-44DF-AE44-843C3B6BA8A1}"/>
              </a:ext>
            </a:extLst>
          </p:cNvPr>
          <p:cNvSpPr>
            <a:spLocks noGrp="1"/>
          </p:cNvSpPr>
          <p:nvPr>
            <p:ph type="title"/>
          </p:nvPr>
        </p:nvSpPr>
        <p:spPr>
          <a:xfrm>
            <a:off x="742545" y="100852"/>
            <a:ext cx="7718700" cy="572700"/>
          </a:xfrm>
        </p:spPr>
        <p:txBody>
          <a:bodyPr/>
          <a:lstStyle/>
          <a:p>
            <a:r>
              <a:rPr lang="en-GB" sz="4000" dirty="0"/>
              <a:t>FUTURE WORK</a:t>
            </a:r>
          </a:p>
        </p:txBody>
      </p:sp>
    </p:spTree>
    <p:extLst>
      <p:ext uri="{BB962C8B-B14F-4D97-AF65-F5344CB8AC3E}">
        <p14:creationId xmlns:p14="http://schemas.microsoft.com/office/powerpoint/2010/main" val="16781931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46BFA16-AC03-441E-8D05-5D868BAD7280}"/>
              </a:ext>
            </a:extLst>
          </p:cNvPr>
          <p:cNvSpPr>
            <a:spLocks noGrp="1"/>
          </p:cNvSpPr>
          <p:nvPr>
            <p:ph type="body" idx="1"/>
          </p:nvPr>
        </p:nvSpPr>
        <p:spPr>
          <a:xfrm>
            <a:off x="744793" y="1028484"/>
            <a:ext cx="7740000" cy="3060290"/>
          </a:xfrm>
        </p:spPr>
        <p:txBody>
          <a:bodyPr/>
          <a:lstStyle/>
          <a:p>
            <a:pPr>
              <a:spcBef>
                <a:spcPts val="1200"/>
              </a:spcBef>
            </a:pPr>
            <a:r>
              <a:rPr lang="en-IN" sz="1400" dirty="0"/>
              <a:t>We want to thank the team of EzeRx for their help with the coordination and data collection during the clinical study and extending the same to us . This helped us gain insights on new developments in medical avenues. </a:t>
            </a:r>
          </a:p>
          <a:p>
            <a:pPr>
              <a:spcBef>
                <a:spcPts val="1200"/>
              </a:spcBef>
            </a:pPr>
            <a:r>
              <a:rPr lang="en-IN" sz="1400" dirty="0"/>
              <a:t>In particular, </a:t>
            </a:r>
            <a:r>
              <a:rPr lang="en-US" sz="1400" dirty="0"/>
              <a:t>We would like to acknowledge and express our gratitude to our Mentor, Prof Sarada Samantaray sir, for not only helping us structure, format and understand the concepts employed in this project, but to also provide us such an enriching experience and a wonderful opportunity to get a sense of the real time data.</a:t>
            </a:r>
          </a:p>
          <a:p>
            <a:pPr>
              <a:spcBef>
                <a:spcPts val="1200"/>
              </a:spcBef>
            </a:pPr>
            <a:r>
              <a:rPr lang="en-GB" sz="1400" dirty="0"/>
              <a:t>We would also like to thank our Introduction to Data Science Professor, Shubham Bhatt for guiding us through the project.</a:t>
            </a:r>
            <a:endParaRPr lang="en-US" sz="1400" dirty="0"/>
          </a:p>
          <a:p>
            <a:pPr>
              <a:spcBef>
                <a:spcPts val="1200"/>
              </a:spcBef>
            </a:pPr>
            <a:r>
              <a:rPr lang="en-IN" sz="1400" dirty="0"/>
              <a:t>This work is performed under the approval from the </a:t>
            </a:r>
            <a:r>
              <a:rPr lang="en-US" sz="1400" dirty="0"/>
              <a:t>NMIMS deemed to be University, Navi Mumbai</a:t>
            </a:r>
            <a:r>
              <a:rPr lang="en-IN" sz="1400" dirty="0"/>
              <a:t> , School of Science, who provided us with </a:t>
            </a:r>
            <a:r>
              <a:rPr lang="en-US" sz="1400" dirty="0"/>
              <a:t>necessary tools and resources.</a:t>
            </a:r>
          </a:p>
          <a:p>
            <a:endParaRPr lang="en-GB" sz="1400" dirty="0"/>
          </a:p>
        </p:txBody>
      </p:sp>
      <p:sp>
        <p:nvSpPr>
          <p:cNvPr id="3" name="Title 2">
            <a:extLst>
              <a:ext uri="{FF2B5EF4-FFF2-40B4-BE49-F238E27FC236}">
                <a16:creationId xmlns:a16="http://schemas.microsoft.com/office/drawing/2014/main" id="{EF782CD3-D47C-45A5-A2F9-1B26102CD177}"/>
              </a:ext>
            </a:extLst>
          </p:cNvPr>
          <p:cNvSpPr>
            <a:spLocks noGrp="1"/>
          </p:cNvSpPr>
          <p:nvPr>
            <p:ph type="title"/>
          </p:nvPr>
        </p:nvSpPr>
        <p:spPr>
          <a:xfrm>
            <a:off x="834143" y="240579"/>
            <a:ext cx="7718700" cy="572700"/>
          </a:xfrm>
        </p:spPr>
        <p:txBody>
          <a:bodyPr/>
          <a:lstStyle/>
          <a:p>
            <a:r>
              <a:rPr lang="en-GB" dirty="0"/>
              <a:t>Acknowledgement</a:t>
            </a:r>
          </a:p>
        </p:txBody>
      </p:sp>
    </p:spTree>
    <p:extLst>
      <p:ext uri="{BB962C8B-B14F-4D97-AF65-F5344CB8AC3E}">
        <p14:creationId xmlns:p14="http://schemas.microsoft.com/office/powerpoint/2010/main" val="25670466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70"/>
        <p:cNvGrpSpPr/>
        <p:nvPr/>
      </p:nvGrpSpPr>
      <p:grpSpPr>
        <a:xfrm>
          <a:off x="0" y="0"/>
          <a:ext cx="0" cy="0"/>
          <a:chOff x="0" y="0"/>
          <a:chExt cx="0" cy="0"/>
        </a:xfrm>
      </p:grpSpPr>
      <p:cxnSp>
        <p:nvCxnSpPr>
          <p:cNvPr id="771" name="Google Shape;771;p43"/>
          <p:cNvCxnSpPr/>
          <p:nvPr/>
        </p:nvCxnSpPr>
        <p:spPr>
          <a:xfrm>
            <a:off x="3567394" y="4018937"/>
            <a:ext cx="3618600" cy="0"/>
          </a:xfrm>
          <a:prstGeom prst="straightConnector1">
            <a:avLst/>
          </a:prstGeom>
          <a:noFill/>
          <a:ln w="28575" cap="flat" cmpd="sng">
            <a:solidFill>
              <a:schemeClr val="dk1"/>
            </a:solidFill>
            <a:prstDash val="solid"/>
            <a:round/>
            <a:headEnd type="none" w="med" len="med"/>
            <a:tailEnd type="none" w="med" len="med"/>
          </a:ln>
        </p:spPr>
      </p:cxnSp>
      <p:sp>
        <p:nvSpPr>
          <p:cNvPr id="772" name="Google Shape;772;p43"/>
          <p:cNvSpPr txBox="1">
            <a:spLocks noGrp="1"/>
          </p:cNvSpPr>
          <p:nvPr>
            <p:ph type="body" idx="1"/>
          </p:nvPr>
        </p:nvSpPr>
        <p:spPr>
          <a:xfrm>
            <a:off x="2757487" y="1013007"/>
            <a:ext cx="5543551" cy="2251686"/>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US" sz="1400" dirty="0"/>
              <a:t>EzeRx is a Med-Tech &amp; </a:t>
            </a:r>
            <a:r>
              <a:rPr lang="en-US" sz="1400" dirty="0" err="1"/>
              <a:t>BioTech</a:t>
            </a:r>
            <a:r>
              <a:rPr lang="en-US" sz="1400" dirty="0"/>
              <a:t> startup founded in 2018 which aims to develop highly progressive medical devices and innovative solutions.</a:t>
            </a:r>
            <a:endParaRPr lang="en-US" sz="1400" dirty="0">
              <a:solidFill>
                <a:srgbClr val="444D69"/>
              </a:solidFill>
              <a:latin typeface="Poppins" panose="00000500000000000000" pitchFamily="2" charset="0"/>
            </a:endParaRPr>
          </a:p>
          <a:p>
            <a:pPr marL="0" lvl="0" indent="0" algn="l" rtl="0">
              <a:spcBef>
                <a:spcPts val="0"/>
              </a:spcBef>
              <a:spcAft>
                <a:spcPts val="1600"/>
              </a:spcAft>
              <a:buNone/>
            </a:pPr>
            <a:r>
              <a:rPr lang="en-US" sz="1400" dirty="0"/>
              <a:t>To develop and manufacture innovative </a:t>
            </a:r>
            <a:r>
              <a:rPr lang="en-US" sz="1400" b="1" dirty="0"/>
              <a:t>non-invasive medical devices</a:t>
            </a:r>
            <a:r>
              <a:rPr lang="en-US" sz="1400" dirty="0"/>
              <a:t> and solutions that make screening hassle-free and enable regular check-ups for </a:t>
            </a:r>
            <a:r>
              <a:rPr lang="en-US" sz="1400" b="1" dirty="0"/>
              <a:t>early detection</a:t>
            </a:r>
            <a:r>
              <a:rPr lang="en-US" sz="1400" dirty="0"/>
              <a:t> of problems so that further treatment can take place, thus bridging the gap between diagnosis and treatment.</a:t>
            </a:r>
            <a:endParaRPr sz="1400" dirty="0"/>
          </a:p>
        </p:txBody>
      </p:sp>
      <p:grpSp>
        <p:nvGrpSpPr>
          <p:cNvPr id="774" name="Google Shape;774;p43"/>
          <p:cNvGrpSpPr/>
          <p:nvPr/>
        </p:nvGrpSpPr>
        <p:grpSpPr>
          <a:xfrm>
            <a:off x="3224532" y="3375505"/>
            <a:ext cx="4366593" cy="570708"/>
            <a:chOff x="2388713" y="3132618"/>
            <a:chExt cx="4366593" cy="570708"/>
          </a:xfrm>
        </p:grpSpPr>
        <p:grpSp>
          <p:nvGrpSpPr>
            <p:cNvPr id="775" name="Google Shape;775;p43"/>
            <p:cNvGrpSpPr/>
            <p:nvPr/>
          </p:nvGrpSpPr>
          <p:grpSpPr>
            <a:xfrm>
              <a:off x="2388713" y="3182416"/>
              <a:ext cx="443284" cy="520910"/>
              <a:chOff x="6186075" y="2782464"/>
              <a:chExt cx="352344" cy="414012"/>
            </a:xfrm>
          </p:grpSpPr>
          <p:sp>
            <p:nvSpPr>
              <p:cNvPr id="776" name="Google Shape;776;p43"/>
              <p:cNvSpPr/>
              <p:nvPr/>
            </p:nvSpPr>
            <p:spPr>
              <a:xfrm rot="10800000">
                <a:off x="6190719" y="2828781"/>
                <a:ext cx="196500" cy="102300"/>
              </a:xfrm>
              <a:prstGeom prst="trapezoid">
                <a:avLst>
                  <a:gd name="adj" fmla="val 3142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7" name="Google Shape;777;p43"/>
              <p:cNvGrpSpPr/>
              <p:nvPr/>
            </p:nvGrpSpPr>
            <p:grpSpPr>
              <a:xfrm>
                <a:off x="6186075" y="3115175"/>
                <a:ext cx="297952" cy="81301"/>
                <a:chOff x="6186075" y="3115175"/>
                <a:chExt cx="297952" cy="81301"/>
              </a:xfrm>
            </p:grpSpPr>
            <p:sp>
              <p:nvSpPr>
                <p:cNvPr id="778" name="Google Shape;778;p43"/>
                <p:cNvSpPr/>
                <p:nvPr/>
              </p:nvSpPr>
              <p:spPr>
                <a:xfrm>
                  <a:off x="6186075" y="3116061"/>
                  <a:ext cx="150642" cy="80415"/>
                </a:xfrm>
                <a:custGeom>
                  <a:avLst/>
                  <a:gdLst/>
                  <a:ahLst/>
                  <a:cxnLst/>
                  <a:rect l="l" t="t" r="r" b="b"/>
                  <a:pathLst>
                    <a:path w="3767" h="1905" extrusionOk="0">
                      <a:moveTo>
                        <a:pt x="2490" y="0"/>
                      </a:moveTo>
                      <a:lnTo>
                        <a:pt x="1026" y="189"/>
                      </a:lnTo>
                      <a:cubicBezTo>
                        <a:pt x="419" y="398"/>
                        <a:pt x="0" y="1026"/>
                        <a:pt x="0" y="1674"/>
                      </a:cubicBezTo>
                      <a:lnTo>
                        <a:pt x="0" y="1905"/>
                      </a:lnTo>
                      <a:lnTo>
                        <a:pt x="3767" y="1905"/>
                      </a:lnTo>
                      <a:lnTo>
                        <a:pt x="3767" y="1695"/>
                      </a:lnTo>
                      <a:lnTo>
                        <a:pt x="249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43"/>
                <p:cNvSpPr/>
                <p:nvPr/>
              </p:nvSpPr>
              <p:spPr>
                <a:xfrm>
                  <a:off x="6333384" y="3115175"/>
                  <a:ext cx="150642" cy="81301"/>
                </a:xfrm>
                <a:custGeom>
                  <a:avLst/>
                  <a:gdLst/>
                  <a:ahLst/>
                  <a:cxnLst/>
                  <a:rect l="l" t="t" r="r" b="b"/>
                  <a:pathLst>
                    <a:path w="3767" h="1926" extrusionOk="0">
                      <a:moveTo>
                        <a:pt x="1256" y="1"/>
                      </a:moveTo>
                      <a:lnTo>
                        <a:pt x="0" y="1716"/>
                      </a:lnTo>
                      <a:lnTo>
                        <a:pt x="0" y="1926"/>
                      </a:lnTo>
                      <a:lnTo>
                        <a:pt x="3767" y="1926"/>
                      </a:lnTo>
                      <a:lnTo>
                        <a:pt x="3767" y="1695"/>
                      </a:lnTo>
                      <a:cubicBezTo>
                        <a:pt x="3767" y="1047"/>
                        <a:pt x="3348" y="419"/>
                        <a:pt x="2741" y="210"/>
                      </a:cubicBezTo>
                      <a:lnTo>
                        <a:pt x="125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0" name="Google Shape;780;p43"/>
              <p:cNvSpPr/>
              <p:nvPr/>
            </p:nvSpPr>
            <p:spPr>
              <a:xfrm>
                <a:off x="6196535" y="2782464"/>
                <a:ext cx="341884" cy="389698"/>
              </a:xfrm>
              <a:custGeom>
                <a:avLst/>
                <a:gdLst/>
                <a:ahLst/>
                <a:cxnLst/>
                <a:rect l="l" t="t" r="r" b="b"/>
                <a:pathLst>
                  <a:path w="9417" h="10734" extrusionOk="0">
                    <a:moveTo>
                      <a:pt x="4395" y="628"/>
                    </a:moveTo>
                    <a:lnTo>
                      <a:pt x="4395" y="1276"/>
                    </a:lnTo>
                    <a:lnTo>
                      <a:pt x="3767" y="1276"/>
                    </a:lnTo>
                    <a:lnTo>
                      <a:pt x="3767" y="1904"/>
                    </a:lnTo>
                    <a:lnTo>
                      <a:pt x="4395" y="1904"/>
                    </a:lnTo>
                    <a:lnTo>
                      <a:pt x="4395" y="2532"/>
                    </a:lnTo>
                    <a:lnTo>
                      <a:pt x="3202" y="2532"/>
                    </a:lnTo>
                    <a:lnTo>
                      <a:pt x="2616" y="628"/>
                    </a:lnTo>
                    <a:close/>
                    <a:moveTo>
                      <a:pt x="6822" y="628"/>
                    </a:moveTo>
                    <a:lnTo>
                      <a:pt x="6341" y="2532"/>
                    </a:lnTo>
                    <a:lnTo>
                      <a:pt x="5022" y="2532"/>
                    </a:lnTo>
                    <a:lnTo>
                      <a:pt x="5022" y="1904"/>
                    </a:lnTo>
                    <a:lnTo>
                      <a:pt x="5650" y="1904"/>
                    </a:lnTo>
                    <a:lnTo>
                      <a:pt x="5650" y="1276"/>
                    </a:lnTo>
                    <a:lnTo>
                      <a:pt x="5022" y="1276"/>
                    </a:lnTo>
                    <a:lnTo>
                      <a:pt x="5022" y="628"/>
                    </a:lnTo>
                    <a:close/>
                    <a:moveTo>
                      <a:pt x="7010" y="2469"/>
                    </a:moveTo>
                    <a:cubicBezTo>
                      <a:pt x="7282" y="2867"/>
                      <a:pt x="7470" y="3306"/>
                      <a:pt x="7512" y="3787"/>
                    </a:cubicBezTo>
                    <a:lnTo>
                      <a:pt x="4206" y="3787"/>
                    </a:lnTo>
                    <a:lnTo>
                      <a:pt x="3579" y="3160"/>
                    </a:lnTo>
                    <a:lnTo>
                      <a:pt x="6843" y="3160"/>
                    </a:lnTo>
                    <a:lnTo>
                      <a:pt x="7010" y="2469"/>
                    </a:lnTo>
                    <a:close/>
                    <a:moveTo>
                      <a:pt x="2491" y="2364"/>
                    </a:moveTo>
                    <a:lnTo>
                      <a:pt x="2742" y="3160"/>
                    </a:lnTo>
                    <a:lnTo>
                      <a:pt x="3328" y="3160"/>
                    </a:lnTo>
                    <a:lnTo>
                      <a:pt x="2700" y="3787"/>
                    </a:lnTo>
                    <a:lnTo>
                      <a:pt x="2512" y="3787"/>
                    </a:lnTo>
                    <a:cubicBezTo>
                      <a:pt x="2281" y="3787"/>
                      <a:pt x="2072" y="3850"/>
                      <a:pt x="1884" y="3955"/>
                    </a:cubicBezTo>
                    <a:cubicBezTo>
                      <a:pt x="1905" y="3369"/>
                      <a:pt x="2135" y="2825"/>
                      <a:pt x="2491" y="2364"/>
                    </a:cubicBezTo>
                    <a:close/>
                    <a:moveTo>
                      <a:pt x="2512" y="4436"/>
                    </a:moveTo>
                    <a:lnTo>
                      <a:pt x="2512" y="5377"/>
                    </a:lnTo>
                    <a:cubicBezTo>
                      <a:pt x="2512" y="5482"/>
                      <a:pt x="2512" y="5587"/>
                      <a:pt x="2533" y="5691"/>
                    </a:cubicBezTo>
                    <a:lnTo>
                      <a:pt x="2512" y="5691"/>
                    </a:lnTo>
                    <a:cubicBezTo>
                      <a:pt x="2156" y="5691"/>
                      <a:pt x="1884" y="5398"/>
                      <a:pt x="1884" y="5064"/>
                    </a:cubicBezTo>
                    <a:cubicBezTo>
                      <a:pt x="1884" y="4708"/>
                      <a:pt x="2156" y="4436"/>
                      <a:pt x="2512" y="4436"/>
                    </a:cubicBezTo>
                    <a:close/>
                    <a:moveTo>
                      <a:pt x="6906" y="4436"/>
                    </a:moveTo>
                    <a:cubicBezTo>
                      <a:pt x="7261" y="4436"/>
                      <a:pt x="7533" y="4708"/>
                      <a:pt x="7533" y="5064"/>
                    </a:cubicBezTo>
                    <a:cubicBezTo>
                      <a:pt x="7533" y="5398"/>
                      <a:pt x="7261" y="5691"/>
                      <a:pt x="6906" y="5691"/>
                    </a:cubicBezTo>
                    <a:lnTo>
                      <a:pt x="6885" y="5691"/>
                    </a:lnTo>
                    <a:cubicBezTo>
                      <a:pt x="6906" y="5587"/>
                      <a:pt x="6906" y="5482"/>
                      <a:pt x="6906" y="5377"/>
                    </a:cubicBezTo>
                    <a:lnTo>
                      <a:pt x="6906" y="4436"/>
                    </a:lnTo>
                    <a:close/>
                    <a:moveTo>
                      <a:pt x="3453" y="3934"/>
                    </a:moveTo>
                    <a:lnTo>
                      <a:pt x="3955" y="4436"/>
                    </a:lnTo>
                    <a:lnTo>
                      <a:pt x="6278" y="4436"/>
                    </a:lnTo>
                    <a:lnTo>
                      <a:pt x="6278" y="5357"/>
                    </a:lnTo>
                    <a:cubicBezTo>
                      <a:pt x="6278" y="6235"/>
                      <a:pt x="5566" y="6947"/>
                      <a:pt x="4709" y="6947"/>
                    </a:cubicBezTo>
                    <a:cubicBezTo>
                      <a:pt x="3830" y="6947"/>
                      <a:pt x="3139" y="6235"/>
                      <a:pt x="3139" y="5377"/>
                    </a:cubicBezTo>
                    <a:lnTo>
                      <a:pt x="3139" y="4248"/>
                    </a:lnTo>
                    <a:lnTo>
                      <a:pt x="3453" y="3934"/>
                    </a:lnTo>
                    <a:close/>
                    <a:moveTo>
                      <a:pt x="1842" y="6131"/>
                    </a:moveTo>
                    <a:cubicBezTo>
                      <a:pt x="2030" y="6235"/>
                      <a:pt x="2261" y="6319"/>
                      <a:pt x="2512" y="6319"/>
                    </a:cubicBezTo>
                    <a:lnTo>
                      <a:pt x="2721" y="6319"/>
                    </a:lnTo>
                    <a:cubicBezTo>
                      <a:pt x="2867" y="6612"/>
                      <a:pt x="3056" y="6863"/>
                      <a:pt x="3307" y="7072"/>
                    </a:cubicBezTo>
                    <a:lnTo>
                      <a:pt x="3202" y="7533"/>
                    </a:lnTo>
                    <a:lnTo>
                      <a:pt x="1507" y="7763"/>
                    </a:lnTo>
                    <a:lnTo>
                      <a:pt x="1465" y="7763"/>
                    </a:lnTo>
                    <a:cubicBezTo>
                      <a:pt x="1340" y="7805"/>
                      <a:pt x="1235" y="7867"/>
                      <a:pt x="1110" y="7930"/>
                    </a:cubicBezTo>
                    <a:lnTo>
                      <a:pt x="921" y="7846"/>
                    </a:lnTo>
                    <a:cubicBezTo>
                      <a:pt x="733" y="7742"/>
                      <a:pt x="628" y="7554"/>
                      <a:pt x="628" y="7344"/>
                    </a:cubicBezTo>
                    <a:lnTo>
                      <a:pt x="628" y="7030"/>
                    </a:lnTo>
                    <a:cubicBezTo>
                      <a:pt x="658" y="7033"/>
                      <a:pt x="687" y="7034"/>
                      <a:pt x="717" y="7034"/>
                    </a:cubicBezTo>
                    <a:cubicBezTo>
                      <a:pt x="922" y="7034"/>
                      <a:pt x="1136" y="6973"/>
                      <a:pt x="1319" y="6863"/>
                    </a:cubicBezTo>
                    <a:cubicBezTo>
                      <a:pt x="1591" y="6696"/>
                      <a:pt x="1779" y="6424"/>
                      <a:pt x="1842" y="6131"/>
                    </a:cubicBezTo>
                    <a:close/>
                    <a:moveTo>
                      <a:pt x="7575" y="6131"/>
                    </a:moveTo>
                    <a:cubicBezTo>
                      <a:pt x="7638" y="6424"/>
                      <a:pt x="7826" y="6696"/>
                      <a:pt x="8098" y="6863"/>
                    </a:cubicBezTo>
                    <a:cubicBezTo>
                      <a:pt x="8281" y="6973"/>
                      <a:pt x="8495" y="7034"/>
                      <a:pt x="8700" y="7034"/>
                    </a:cubicBezTo>
                    <a:cubicBezTo>
                      <a:pt x="8730" y="7034"/>
                      <a:pt x="8759" y="7033"/>
                      <a:pt x="8789" y="7030"/>
                    </a:cubicBezTo>
                    <a:lnTo>
                      <a:pt x="8789" y="7344"/>
                    </a:lnTo>
                    <a:cubicBezTo>
                      <a:pt x="8789" y="7554"/>
                      <a:pt x="8684" y="7742"/>
                      <a:pt x="8496" y="7846"/>
                    </a:cubicBezTo>
                    <a:lnTo>
                      <a:pt x="8307" y="7930"/>
                    </a:lnTo>
                    <a:cubicBezTo>
                      <a:pt x="8182" y="7867"/>
                      <a:pt x="8077" y="7826"/>
                      <a:pt x="7952" y="7763"/>
                    </a:cubicBezTo>
                    <a:lnTo>
                      <a:pt x="7910" y="7763"/>
                    </a:lnTo>
                    <a:lnTo>
                      <a:pt x="6215" y="7533"/>
                    </a:lnTo>
                    <a:lnTo>
                      <a:pt x="6090" y="7072"/>
                    </a:lnTo>
                    <a:cubicBezTo>
                      <a:pt x="6341" y="6863"/>
                      <a:pt x="6550" y="6612"/>
                      <a:pt x="6696" y="6319"/>
                    </a:cubicBezTo>
                    <a:lnTo>
                      <a:pt x="6906" y="6319"/>
                    </a:lnTo>
                    <a:cubicBezTo>
                      <a:pt x="7157" y="6319"/>
                      <a:pt x="7366" y="6256"/>
                      <a:pt x="7575" y="6131"/>
                    </a:cubicBezTo>
                    <a:close/>
                    <a:moveTo>
                      <a:pt x="5525" y="7407"/>
                    </a:moveTo>
                    <a:lnTo>
                      <a:pt x="5671" y="7951"/>
                    </a:lnTo>
                    <a:lnTo>
                      <a:pt x="4709" y="9269"/>
                    </a:lnTo>
                    <a:lnTo>
                      <a:pt x="3746" y="7951"/>
                    </a:lnTo>
                    <a:lnTo>
                      <a:pt x="3893" y="7407"/>
                    </a:lnTo>
                    <a:cubicBezTo>
                      <a:pt x="4144" y="7512"/>
                      <a:pt x="4416" y="7574"/>
                      <a:pt x="4709" y="7574"/>
                    </a:cubicBezTo>
                    <a:cubicBezTo>
                      <a:pt x="5002" y="7574"/>
                      <a:pt x="5274" y="7512"/>
                      <a:pt x="5525" y="7407"/>
                    </a:cubicBezTo>
                    <a:close/>
                    <a:moveTo>
                      <a:pt x="3139" y="8181"/>
                    </a:moveTo>
                    <a:lnTo>
                      <a:pt x="4395" y="9897"/>
                    </a:lnTo>
                    <a:lnTo>
                      <a:pt x="4395" y="10106"/>
                    </a:lnTo>
                    <a:lnTo>
                      <a:pt x="628" y="10106"/>
                    </a:lnTo>
                    <a:lnTo>
                      <a:pt x="628" y="9876"/>
                    </a:lnTo>
                    <a:cubicBezTo>
                      <a:pt x="628" y="9207"/>
                      <a:pt x="1047" y="8600"/>
                      <a:pt x="1654" y="8370"/>
                    </a:cubicBezTo>
                    <a:lnTo>
                      <a:pt x="3139" y="8181"/>
                    </a:lnTo>
                    <a:close/>
                    <a:moveTo>
                      <a:pt x="6278" y="8181"/>
                    </a:moveTo>
                    <a:lnTo>
                      <a:pt x="7763" y="8370"/>
                    </a:lnTo>
                    <a:cubicBezTo>
                      <a:pt x="8370" y="8600"/>
                      <a:pt x="8789" y="9207"/>
                      <a:pt x="8789" y="9876"/>
                    </a:cubicBezTo>
                    <a:lnTo>
                      <a:pt x="8789" y="10106"/>
                    </a:lnTo>
                    <a:lnTo>
                      <a:pt x="5022" y="10106"/>
                    </a:lnTo>
                    <a:lnTo>
                      <a:pt x="5022" y="9897"/>
                    </a:lnTo>
                    <a:lnTo>
                      <a:pt x="6278" y="8181"/>
                    </a:lnTo>
                    <a:close/>
                    <a:moveTo>
                      <a:pt x="1758" y="0"/>
                    </a:moveTo>
                    <a:lnTo>
                      <a:pt x="2281" y="1653"/>
                    </a:lnTo>
                    <a:cubicBezTo>
                      <a:pt x="1612" y="2302"/>
                      <a:pt x="1256" y="3160"/>
                      <a:pt x="1256" y="4164"/>
                    </a:cubicBezTo>
                    <a:lnTo>
                      <a:pt x="1256" y="5859"/>
                    </a:lnTo>
                    <a:cubicBezTo>
                      <a:pt x="1256" y="6047"/>
                      <a:pt x="1152" y="6214"/>
                      <a:pt x="984" y="6319"/>
                    </a:cubicBezTo>
                    <a:cubicBezTo>
                      <a:pt x="892" y="6377"/>
                      <a:pt x="794" y="6409"/>
                      <a:pt x="693" y="6409"/>
                    </a:cubicBezTo>
                    <a:cubicBezTo>
                      <a:pt x="610" y="6409"/>
                      <a:pt x="525" y="6387"/>
                      <a:pt x="440" y="6340"/>
                    </a:cubicBezTo>
                    <a:lnTo>
                      <a:pt x="1" y="6110"/>
                    </a:lnTo>
                    <a:lnTo>
                      <a:pt x="1" y="7344"/>
                    </a:lnTo>
                    <a:cubicBezTo>
                      <a:pt x="1" y="7763"/>
                      <a:pt x="210" y="8160"/>
                      <a:pt x="566" y="8370"/>
                    </a:cubicBezTo>
                    <a:cubicBezTo>
                      <a:pt x="210" y="8767"/>
                      <a:pt x="1" y="9311"/>
                      <a:pt x="1" y="9876"/>
                    </a:cubicBezTo>
                    <a:lnTo>
                      <a:pt x="1" y="10734"/>
                    </a:lnTo>
                    <a:lnTo>
                      <a:pt x="9416" y="10734"/>
                    </a:lnTo>
                    <a:lnTo>
                      <a:pt x="9416" y="9876"/>
                    </a:lnTo>
                    <a:cubicBezTo>
                      <a:pt x="9416" y="9311"/>
                      <a:pt x="9207" y="8767"/>
                      <a:pt x="8831" y="8370"/>
                    </a:cubicBezTo>
                    <a:cubicBezTo>
                      <a:pt x="9207" y="8160"/>
                      <a:pt x="9416" y="7763"/>
                      <a:pt x="9416" y="7344"/>
                    </a:cubicBezTo>
                    <a:lnTo>
                      <a:pt x="9416" y="6110"/>
                    </a:lnTo>
                    <a:lnTo>
                      <a:pt x="8956" y="6340"/>
                    </a:lnTo>
                    <a:cubicBezTo>
                      <a:pt x="8881" y="6387"/>
                      <a:pt x="8801" y="6409"/>
                      <a:pt x="8721" y="6409"/>
                    </a:cubicBezTo>
                    <a:cubicBezTo>
                      <a:pt x="8623" y="6409"/>
                      <a:pt x="8525" y="6377"/>
                      <a:pt x="8433" y="6319"/>
                    </a:cubicBezTo>
                    <a:cubicBezTo>
                      <a:pt x="8266" y="6214"/>
                      <a:pt x="8161" y="6047"/>
                      <a:pt x="8161" y="5859"/>
                    </a:cubicBezTo>
                    <a:lnTo>
                      <a:pt x="8161" y="4122"/>
                    </a:lnTo>
                    <a:cubicBezTo>
                      <a:pt x="8161" y="3222"/>
                      <a:pt x="7826" y="2364"/>
                      <a:pt x="7198" y="1716"/>
                    </a:cubicBezTo>
                    <a:lnTo>
                      <a:pt x="761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 name="Google Shape;781;p43"/>
            <p:cNvGrpSpPr/>
            <p:nvPr/>
          </p:nvGrpSpPr>
          <p:grpSpPr>
            <a:xfrm>
              <a:off x="4319992" y="3198188"/>
              <a:ext cx="507720" cy="489404"/>
              <a:chOff x="1936232" y="3385616"/>
              <a:chExt cx="403561" cy="388972"/>
            </a:xfrm>
          </p:grpSpPr>
          <p:sp>
            <p:nvSpPr>
              <p:cNvPr id="782" name="Google Shape;782;p43"/>
              <p:cNvSpPr/>
              <p:nvPr/>
            </p:nvSpPr>
            <p:spPr>
              <a:xfrm>
                <a:off x="1936232" y="3620219"/>
                <a:ext cx="87226" cy="87251"/>
              </a:xfrm>
              <a:custGeom>
                <a:avLst/>
                <a:gdLst/>
                <a:ahLst/>
                <a:cxnLst/>
                <a:rect l="l" t="t" r="r" b="b"/>
                <a:pathLst>
                  <a:path w="1256" h="1256" extrusionOk="0">
                    <a:moveTo>
                      <a:pt x="628" y="1"/>
                    </a:moveTo>
                    <a:cubicBezTo>
                      <a:pt x="293" y="1"/>
                      <a:pt x="1" y="273"/>
                      <a:pt x="1" y="628"/>
                    </a:cubicBezTo>
                    <a:cubicBezTo>
                      <a:pt x="1" y="963"/>
                      <a:pt x="293" y="1256"/>
                      <a:pt x="628" y="1256"/>
                    </a:cubicBezTo>
                    <a:cubicBezTo>
                      <a:pt x="984" y="1256"/>
                      <a:pt x="1256" y="963"/>
                      <a:pt x="1256" y="628"/>
                    </a:cubicBezTo>
                    <a:cubicBezTo>
                      <a:pt x="1256" y="273"/>
                      <a:pt x="984" y="1"/>
                      <a:pt x="628" y="1"/>
                    </a:cubicBezTo>
                    <a:close/>
                  </a:path>
                </a:pathLst>
              </a:custGeom>
              <a:solidFill>
                <a:srgbClr val="B2090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43"/>
              <p:cNvSpPr/>
              <p:nvPr/>
            </p:nvSpPr>
            <p:spPr>
              <a:xfrm>
                <a:off x="2108750" y="3432765"/>
                <a:ext cx="113949" cy="113600"/>
              </a:xfrm>
              <a:custGeom>
                <a:avLst/>
                <a:gdLst/>
                <a:ahLst/>
                <a:cxnLst/>
                <a:rect l="l" t="t" r="r" b="b"/>
                <a:pathLst>
                  <a:path w="1884" h="1926" extrusionOk="0">
                    <a:moveTo>
                      <a:pt x="0" y="0"/>
                    </a:moveTo>
                    <a:lnTo>
                      <a:pt x="0" y="1925"/>
                    </a:lnTo>
                    <a:lnTo>
                      <a:pt x="1883" y="1925"/>
                    </a:lnTo>
                    <a:lnTo>
                      <a:pt x="1883" y="0"/>
                    </a:lnTo>
                    <a:close/>
                  </a:path>
                </a:pathLst>
              </a:custGeom>
              <a:solidFill>
                <a:srgbClr val="B2090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43"/>
              <p:cNvSpPr/>
              <p:nvPr/>
            </p:nvSpPr>
            <p:spPr>
              <a:xfrm>
                <a:off x="1950095" y="3385616"/>
                <a:ext cx="389698" cy="388972"/>
              </a:xfrm>
              <a:custGeom>
                <a:avLst/>
                <a:gdLst/>
                <a:ahLst/>
                <a:cxnLst/>
                <a:rect l="l" t="t" r="r" b="b"/>
                <a:pathLst>
                  <a:path w="10734" h="10714" extrusionOk="0">
                    <a:moveTo>
                      <a:pt x="8202" y="628"/>
                    </a:moveTo>
                    <a:lnTo>
                      <a:pt x="8202" y="2532"/>
                    </a:lnTo>
                    <a:lnTo>
                      <a:pt x="6319" y="2532"/>
                    </a:lnTo>
                    <a:lnTo>
                      <a:pt x="6319" y="628"/>
                    </a:lnTo>
                    <a:close/>
                    <a:moveTo>
                      <a:pt x="1883" y="6298"/>
                    </a:moveTo>
                    <a:cubicBezTo>
                      <a:pt x="2239" y="6298"/>
                      <a:pt x="2511" y="6591"/>
                      <a:pt x="2511" y="6926"/>
                    </a:cubicBezTo>
                    <a:cubicBezTo>
                      <a:pt x="2511" y="7282"/>
                      <a:pt x="2239" y="7554"/>
                      <a:pt x="1883" y="7554"/>
                    </a:cubicBezTo>
                    <a:cubicBezTo>
                      <a:pt x="1548" y="7554"/>
                      <a:pt x="1256" y="7282"/>
                      <a:pt x="1256" y="6926"/>
                    </a:cubicBezTo>
                    <a:cubicBezTo>
                      <a:pt x="1256" y="6591"/>
                      <a:pt x="1548" y="6298"/>
                      <a:pt x="1883" y="6298"/>
                    </a:cubicBezTo>
                    <a:close/>
                    <a:moveTo>
                      <a:pt x="9165" y="6298"/>
                    </a:moveTo>
                    <a:cubicBezTo>
                      <a:pt x="9688" y="6298"/>
                      <a:pt x="10106" y="6717"/>
                      <a:pt x="10106" y="7240"/>
                    </a:cubicBezTo>
                    <a:lnTo>
                      <a:pt x="10106" y="7554"/>
                    </a:lnTo>
                    <a:lnTo>
                      <a:pt x="3787" y="7554"/>
                    </a:lnTo>
                    <a:lnTo>
                      <a:pt x="3787" y="6298"/>
                    </a:lnTo>
                    <a:close/>
                    <a:moveTo>
                      <a:pt x="10106" y="8182"/>
                    </a:moveTo>
                    <a:lnTo>
                      <a:pt x="10106" y="8809"/>
                    </a:lnTo>
                    <a:lnTo>
                      <a:pt x="628" y="8809"/>
                    </a:lnTo>
                    <a:lnTo>
                      <a:pt x="628" y="8182"/>
                    </a:lnTo>
                    <a:close/>
                    <a:moveTo>
                      <a:pt x="5691" y="0"/>
                    </a:moveTo>
                    <a:lnTo>
                      <a:pt x="5691" y="3160"/>
                    </a:lnTo>
                    <a:lnTo>
                      <a:pt x="6947" y="3160"/>
                    </a:lnTo>
                    <a:lnTo>
                      <a:pt x="6947" y="4101"/>
                    </a:lnTo>
                    <a:cubicBezTo>
                      <a:pt x="6947" y="4269"/>
                      <a:pt x="6800" y="4415"/>
                      <a:pt x="6633" y="4415"/>
                    </a:cubicBezTo>
                    <a:lnTo>
                      <a:pt x="4101" y="4415"/>
                    </a:lnTo>
                    <a:cubicBezTo>
                      <a:pt x="3578" y="4415"/>
                      <a:pt x="3160" y="4855"/>
                      <a:pt x="3160" y="5357"/>
                    </a:cubicBezTo>
                    <a:lnTo>
                      <a:pt x="3160" y="7554"/>
                    </a:lnTo>
                    <a:lnTo>
                      <a:pt x="2971" y="7554"/>
                    </a:lnTo>
                    <a:cubicBezTo>
                      <a:pt x="3097" y="7366"/>
                      <a:pt x="3160" y="7156"/>
                      <a:pt x="3160" y="6926"/>
                    </a:cubicBezTo>
                    <a:cubicBezTo>
                      <a:pt x="3160" y="6236"/>
                      <a:pt x="2595" y="5671"/>
                      <a:pt x="1883" y="5671"/>
                    </a:cubicBezTo>
                    <a:cubicBezTo>
                      <a:pt x="1193" y="5671"/>
                      <a:pt x="628" y="6236"/>
                      <a:pt x="628" y="6926"/>
                    </a:cubicBezTo>
                    <a:cubicBezTo>
                      <a:pt x="628" y="7156"/>
                      <a:pt x="691" y="7387"/>
                      <a:pt x="795" y="7554"/>
                    </a:cubicBezTo>
                    <a:lnTo>
                      <a:pt x="628" y="7554"/>
                    </a:lnTo>
                    <a:lnTo>
                      <a:pt x="628" y="3788"/>
                    </a:lnTo>
                    <a:lnTo>
                      <a:pt x="0" y="3788"/>
                    </a:lnTo>
                    <a:lnTo>
                      <a:pt x="0" y="10713"/>
                    </a:lnTo>
                    <a:lnTo>
                      <a:pt x="628" y="10713"/>
                    </a:lnTo>
                    <a:lnTo>
                      <a:pt x="628" y="9437"/>
                    </a:lnTo>
                    <a:lnTo>
                      <a:pt x="10106" y="9437"/>
                    </a:lnTo>
                    <a:lnTo>
                      <a:pt x="10106" y="10713"/>
                    </a:lnTo>
                    <a:lnTo>
                      <a:pt x="10734" y="10713"/>
                    </a:lnTo>
                    <a:lnTo>
                      <a:pt x="10734" y="7240"/>
                    </a:lnTo>
                    <a:cubicBezTo>
                      <a:pt x="10734" y="6382"/>
                      <a:pt x="10023" y="5671"/>
                      <a:pt x="9165" y="5671"/>
                    </a:cubicBezTo>
                    <a:lnTo>
                      <a:pt x="3787" y="5671"/>
                    </a:lnTo>
                    <a:lnTo>
                      <a:pt x="3787" y="5357"/>
                    </a:lnTo>
                    <a:cubicBezTo>
                      <a:pt x="3787" y="5190"/>
                      <a:pt x="3913" y="5043"/>
                      <a:pt x="4101" y="5043"/>
                    </a:cubicBezTo>
                    <a:lnTo>
                      <a:pt x="6633" y="5043"/>
                    </a:lnTo>
                    <a:cubicBezTo>
                      <a:pt x="7135" y="5043"/>
                      <a:pt x="7574" y="4625"/>
                      <a:pt x="7574" y="4101"/>
                    </a:cubicBezTo>
                    <a:lnTo>
                      <a:pt x="7574" y="3160"/>
                    </a:lnTo>
                    <a:lnTo>
                      <a:pt x="8830" y="3160"/>
                    </a:lnTo>
                    <a:lnTo>
                      <a:pt x="883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 name="Google Shape;785;p43"/>
            <p:cNvGrpSpPr/>
            <p:nvPr/>
          </p:nvGrpSpPr>
          <p:grpSpPr>
            <a:xfrm>
              <a:off x="5318486" y="3231032"/>
              <a:ext cx="470162" cy="423402"/>
              <a:chOff x="4009262" y="1648300"/>
              <a:chExt cx="443131" cy="399059"/>
            </a:xfrm>
          </p:grpSpPr>
          <p:sp>
            <p:nvSpPr>
              <p:cNvPr id="786" name="Google Shape;786;p43"/>
              <p:cNvSpPr/>
              <p:nvPr/>
            </p:nvSpPr>
            <p:spPr>
              <a:xfrm>
                <a:off x="4009262" y="1694112"/>
                <a:ext cx="400372" cy="353248"/>
              </a:xfrm>
              <a:custGeom>
                <a:avLst/>
                <a:gdLst/>
                <a:ahLst/>
                <a:cxnLst/>
                <a:rect l="l" t="t" r="r" b="b"/>
                <a:pathLst>
                  <a:path w="11028" h="9730" extrusionOk="0">
                    <a:moveTo>
                      <a:pt x="3901" y="0"/>
                    </a:moveTo>
                    <a:cubicBezTo>
                      <a:pt x="3773" y="0"/>
                      <a:pt x="3645" y="7"/>
                      <a:pt x="3516" y="21"/>
                    </a:cubicBezTo>
                    <a:cubicBezTo>
                      <a:pt x="2679" y="126"/>
                      <a:pt x="1905" y="523"/>
                      <a:pt x="1319" y="1151"/>
                    </a:cubicBezTo>
                    <a:lnTo>
                      <a:pt x="1068" y="1444"/>
                    </a:lnTo>
                    <a:cubicBezTo>
                      <a:pt x="0" y="2637"/>
                      <a:pt x="42" y="4478"/>
                      <a:pt x="1193" y="5629"/>
                    </a:cubicBezTo>
                    <a:lnTo>
                      <a:pt x="2344" y="6800"/>
                    </a:lnTo>
                    <a:cubicBezTo>
                      <a:pt x="2511" y="6947"/>
                      <a:pt x="2721" y="7051"/>
                      <a:pt x="2972" y="7072"/>
                    </a:cubicBezTo>
                    <a:cubicBezTo>
                      <a:pt x="2972" y="7302"/>
                      <a:pt x="3076" y="7512"/>
                      <a:pt x="3244" y="7679"/>
                    </a:cubicBezTo>
                    <a:cubicBezTo>
                      <a:pt x="3411" y="7846"/>
                      <a:pt x="3620" y="7951"/>
                      <a:pt x="3850" y="7951"/>
                    </a:cubicBezTo>
                    <a:cubicBezTo>
                      <a:pt x="3871" y="8181"/>
                      <a:pt x="3955" y="8411"/>
                      <a:pt x="4122" y="8579"/>
                    </a:cubicBezTo>
                    <a:cubicBezTo>
                      <a:pt x="4290" y="8746"/>
                      <a:pt x="4520" y="8830"/>
                      <a:pt x="4750" y="8851"/>
                    </a:cubicBezTo>
                    <a:cubicBezTo>
                      <a:pt x="4750" y="9081"/>
                      <a:pt x="4855" y="9290"/>
                      <a:pt x="5022" y="9458"/>
                    </a:cubicBezTo>
                    <a:cubicBezTo>
                      <a:pt x="5190" y="9646"/>
                      <a:pt x="5441" y="9730"/>
                      <a:pt x="5692" y="9730"/>
                    </a:cubicBezTo>
                    <a:cubicBezTo>
                      <a:pt x="5922" y="9730"/>
                      <a:pt x="6173" y="9646"/>
                      <a:pt x="6340" y="9458"/>
                    </a:cubicBezTo>
                    <a:lnTo>
                      <a:pt x="7240" y="8579"/>
                    </a:lnTo>
                    <a:cubicBezTo>
                      <a:pt x="7407" y="8411"/>
                      <a:pt x="7491" y="8181"/>
                      <a:pt x="7512" y="7951"/>
                    </a:cubicBezTo>
                    <a:cubicBezTo>
                      <a:pt x="7742" y="7951"/>
                      <a:pt x="7951" y="7846"/>
                      <a:pt x="8119" y="7679"/>
                    </a:cubicBezTo>
                    <a:cubicBezTo>
                      <a:pt x="8286" y="7512"/>
                      <a:pt x="8391" y="7302"/>
                      <a:pt x="8412" y="7072"/>
                    </a:cubicBezTo>
                    <a:cubicBezTo>
                      <a:pt x="8621" y="7051"/>
                      <a:pt x="8851" y="6968"/>
                      <a:pt x="9019" y="6800"/>
                    </a:cubicBezTo>
                    <a:cubicBezTo>
                      <a:pt x="9186" y="6633"/>
                      <a:pt x="9270" y="6403"/>
                      <a:pt x="9291" y="6173"/>
                    </a:cubicBezTo>
                    <a:cubicBezTo>
                      <a:pt x="9521" y="6173"/>
                      <a:pt x="9730" y="6068"/>
                      <a:pt x="9897" y="5901"/>
                    </a:cubicBezTo>
                    <a:lnTo>
                      <a:pt x="10065" y="5754"/>
                    </a:lnTo>
                    <a:cubicBezTo>
                      <a:pt x="10672" y="5126"/>
                      <a:pt x="11027" y="4310"/>
                      <a:pt x="11027" y="3473"/>
                    </a:cubicBezTo>
                    <a:cubicBezTo>
                      <a:pt x="11027" y="2616"/>
                      <a:pt x="10672" y="1820"/>
                      <a:pt x="10065" y="1193"/>
                    </a:cubicBezTo>
                    <a:lnTo>
                      <a:pt x="9667" y="795"/>
                    </a:lnTo>
                    <a:lnTo>
                      <a:pt x="9646" y="795"/>
                    </a:lnTo>
                    <a:cubicBezTo>
                      <a:pt x="9044" y="287"/>
                      <a:pt x="8289" y="33"/>
                      <a:pt x="7503" y="33"/>
                    </a:cubicBezTo>
                    <a:cubicBezTo>
                      <a:pt x="7416" y="33"/>
                      <a:pt x="7328" y="36"/>
                      <a:pt x="7240" y="42"/>
                    </a:cubicBezTo>
                    <a:cubicBezTo>
                      <a:pt x="6696" y="84"/>
                      <a:pt x="6173" y="251"/>
                      <a:pt x="5713" y="523"/>
                    </a:cubicBezTo>
                    <a:cubicBezTo>
                      <a:pt x="5155" y="174"/>
                      <a:pt x="4539" y="0"/>
                      <a:pt x="3901" y="0"/>
                    </a:cubicBezTo>
                    <a:close/>
                  </a:path>
                </a:pathLst>
              </a:custGeom>
              <a:solidFill>
                <a:srgbClr val="B2090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43"/>
              <p:cNvSpPr/>
              <p:nvPr/>
            </p:nvSpPr>
            <p:spPr>
              <a:xfrm>
                <a:off x="4197187" y="1672762"/>
                <a:ext cx="239323" cy="148487"/>
              </a:xfrm>
              <a:custGeom>
                <a:avLst/>
                <a:gdLst/>
                <a:ahLst/>
                <a:cxnLst/>
                <a:rect l="l" t="t" r="r" b="b"/>
                <a:pathLst>
                  <a:path w="6592" h="4090" extrusionOk="0">
                    <a:moveTo>
                      <a:pt x="3476" y="1"/>
                    </a:moveTo>
                    <a:cubicBezTo>
                      <a:pt x="2709" y="1"/>
                      <a:pt x="1929" y="308"/>
                      <a:pt x="1340" y="909"/>
                    </a:cubicBezTo>
                    <a:lnTo>
                      <a:pt x="147" y="2101"/>
                    </a:lnTo>
                    <a:cubicBezTo>
                      <a:pt x="0" y="2248"/>
                      <a:pt x="0" y="2478"/>
                      <a:pt x="147" y="2624"/>
                    </a:cubicBezTo>
                    <a:cubicBezTo>
                      <a:pt x="218" y="2696"/>
                      <a:pt x="310" y="2733"/>
                      <a:pt x="406" y="2733"/>
                    </a:cubicBezTo>
                    <a:cubicBezTo>
                      <a:pt x="480" y="2733"/>
                      <a:pt x="556" y="2712"/>
                      <a:pt x="628" y="2666"/>
                    </a:cubicBezTo>
                    <a:lnTo>
                      <a:pt x="2323" y="1536"/>
                    </a:lnTo>
                    <a:cubicBezTo>
                      <a:pt x="2491" y="1421"/>
                      <a:pt x="2686" y="1366"/>
                      <a:pt x="2881" y="1366"/>
                    </a:cubicBezTo>
                    <a:cubicBezTo>
                      <a:pt x="3147" y="1366"/>
                      <a:pt x="3415" y="1469"/>
                      <a:pt x="3620" y="1662"/>
                    </a:cubicBezTo>
                    <a:cubicBezTo>
                      <a:pt x="3705" y="1747"/>
                      <a:pt x="3825" y="1804"/>
                      <a:pt x="3944" y="1804"/>
                    </a:cubicBezTo>
                    <a:cubicBezTo>
                      <a:pt x="4030" y="1804"/>
                      <a:pt x="4115" y="1774"/>
                      <a:pt x="4185" y="1704"/>
                    </a:cubicBezTo>
                    <a:lnTo>
                      <a:pt x="4541" y="1327"/>
                    </a:lnTo>
                    <a:lnTo>
                      <a:pt x="5001" y="1767"/>
                    </a:lnTo>
                    <a:lnTo>
                      <a:pt x="4625" y="2143"/>
                    </a:lnTo>
                    <a:cubicBezTo>
                      <a:pt x="4520" y="2227"/>
                      <a:pt x="4415" y="2311"/>
                      <a:pt x="4311" y="2352"/>
                    </a:cubicBezTo>
                    <a:lnTo>
                      <a:pt x="5880" y="3922"/>
                    </a:lnTo>
                    <a:cubicBezTo>
                      <a:pt x="5922" y="3964"/>
                      <a:pt x="5964" y="4026"/>
                      <a:pt x="6006" y="4089"/>
                    </a:cubicBezTo>
                    <a:cubicBezTo>
                      <a:pt x="6591" y="3106"/>
                      <a:pt x="6445" y="1850"/>
                      <a:pt x="5587" y="971"/>
                    </a:cubicBezTo>
                    <a:lnTo>
                      <a:pt x="5210" y="616"/>
                    </a:lnTo>
                    <a:cubicBezTo>
                      <a:pt x="4714" y="203"/>
                      <a:pt x="4099" y="1"/>
                      <a:pt x="347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43"/>
              <p:cNvSpPr/>
              <p:nvPr/>
            </p:nvSpPr>
            <p:spPr>
              <a:xfrm>
                <a:off x="4144273" y="1824986"/>
                <a:ext cx="62228" cy="59803"/>
              </a:xfrm>
              <a:custGeom>
                <a:avLst/>
                <a:gdLst/>
                <a:ahLst/>
                <a:cxnLst/>
                <a:rect l="l" t="t" r="r" b="b"/>
                <a:pathLst>
                  <a:path w="1591" h="1529" extrusionOk="0">
                    <a:moveTo>
                      <a:pt x="1235" y="1"/>
                    </a:moveTo>
                    <a:cubicBezTo>
                      <a:pt x="1151" y="1"/>
                      <a:pt x="1067" y="32"/>
                      <a:pt x="1005" y="95"/>
                    </a:cubicBezTo>
                    <a:lnTo>
                      <a:pt x="126" y="974"/>
                    </a:lnTo>
                    <a:cubicBezTo>
                      <a:pt x="0" y="1099"/>
                      <a:pt x="0" y="1309"/>
                      <a:pt x="126" y="1434"/>
                    </a:cubicBezTo>
                    <a:cubicBezTo>
                      <a:pt x="189" y="1497"/>
                      <a:pt x="267" y="1528"/>
                      <a:pt x="346" y="1528"/>
                    </a:cubicBezTo>
                    <a:cubicBezTo>
                      <a:pt x="424" y="1528"/>
                      <a:pt x="503" y="1497"/>
                      <a:pt x="565" y="1434"/>
                    </a:cubicBezTo>
                    <a:lnTo>
                      <a:pt x="1465" y="535"/>
                    </a:lnTo>
                    <a:cubicBezTo>
                      <a:pt x="1591" y="409"/>
                      <a:pt x="1591" y="221"/>
                      <a:pt x="1465" y="95"/>
                    </a:cubicBezTo>
                    <a:cubicBezTo>
                      <a:pt x="1402" y="32"/>
                      <a:pt x="1319" y="1"/>
                      <a:pt x="12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43"/>
              <p:cNvSpPr/>
              <p:nvPr/>
            </p:nvSpPr>
            <p:spPr>
              <a:xfrm>
                <a:off x="4178741" y="1856604"/>
                <a:ext cx="61407" cy="59803"/>
              </a:xfrm>
              <a:custGeom>
                <a:avLst/>
                <a:gdLst/>
                <a:ahLst/>
                <a:cxnLst/>
                <a:rect l="l" t="t" r="r" b="b"/>
                <a:pathLst>
                  <a:path w="1570" h="1529" extrusionOk="0">
                    <a:moveTo>
                      <a:pt x="1224" y="1"/>
                    </a:moveTo>
                    <a:cubicBezTo>
                      <a:pt x="1146" y="1"/>
                      <a:pt x="1067" y="32"/>
                      <a:pt x="1004" y="95"/>
                    </a:cubicBezTo>
                    <a:lnTo>
                      <a:pt x="105" y="995"/>
                    </a:lnTo>
                    <a:cubicBezTo>
                      <a:pt x="0" y="1120"/>
                      <a:pt x="0" y="1308"/>
                      <a:pt x="105" y="1434"/>
                    </a:cubicBezTo>
                    <a:cubicBezTo>
                      <a:pt x="167" y="1497"/>
                      <a:pt x="251" y="1528"/>
                      <a:pt x="335" y="1528"/>
                    </a:cubicBezTo>
                    <a:cubicBezTo>
                      <a:pt x="419" y="1528"/>
                      <a:pt x="502" y="1497"/>
                      <a:pt x="565" y="1434"/>
                    </a:cubicBezTo>
                    <a:lnTo>
                      <a:pt x="1444" y="555"/>
                    </a:lnTo>
                    <a:cubicBezTo>
                      <a:pt x="1569" y="430"/>
                      <a:pt x="1569" y="220"/>
                      <a:pt x="1444" y="95"/>
                    </a:cubicBezTo>
                    <a:cubicBezTo>
                      <a:pt x="1381" y="32"/>
                      <a:pt x="1303" y="1"/>
                      <a:pt x="12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43"/>
              <p:cNvSpPr/>
              <p:nvPr/>
            </p:nvSpPr>
            <p:spPr>
              <a:xfrm>
                <a:off x="4209777" y="1888106"/>
                <a:ext cx="61446" cy="59177"/>
              </a:xfrm>
              <a:custGeom>
                <a:avLst/>
                <a:gdLst/>
                <a:ahLst/>
                <a:cxnLst/>
                <a:rect l="l" t="t" r="r" b="b"/>
                <a:pathLst>
                  <a:path w="1571" h="1513" extrusionOk="0">
                    <a:moveTo>
                      <a:pt x="1235" y="0"/>
                    </a:moveTo>
                    <a:cubicBezTo>
                      <a:pt x="1152" y="0"/>
                      <a:pt x="1068" y="32"/>
                      <a:pt x="1005" y="95"/>
                    </a:cubicBezTo>
                    <a:lnTo>
                      <a:pt x="126" y="973"/>
                    </a:lnTo>
                    <a:cubicBezTo>
                      <a:pt x="1" y="1099"/>
                      <a:pt x="1" y="1308"/>
                      <a:pt x="126" y="1434"/>
                    </a:cubicBezTo>
                    <a:cubicBezTo>
                      <a:pt x="189" y="1486"/>
                      <a:pt x="268" y="1512"/>
                      <a:pt x="346" y="1512"/>
                    </a:cubicBezTo>
                    <a:cubicBezTo>
                      <a:pt x="425" y="1512"/>
                      <a:pt x="503" y="1486"/>
                      <a:pt x="566" y="1434"/>
                    </a:cubicBezTo>
                    <a:lnTo>
                      <a:pt x="1466" y="534"/>
                    </a:lnTo>
                    <a:cubicBezTo>
                      <a:pt x="1570" y="408"/>
                      <a:pt x="1570" y="220"/>
                      <a:pt x="1466" y="95"/>
                    </a:cubicBezTo>
                    <a:cubicBezTo>
                      <a:pt x="1403" y="32"/>
                      <a:pt x="1319" y="0"/>
                      <a:pt x="12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43"/>
              <p:cNvSpPr/>
              <p:nvPr/>
            </p:nvSpPr>
            <p:spPr>
              <a:xfrm>
                <a:off x="4244170" y="1922485"/>
                <a:ext cx="61407" cy="59764"/>
              </a:xfrm>
              <a:custGeom>
                <a:avLst/>
                <a:gdLst/>
                <a:ahLst/>
                <a:cxnLst/>
                <a:rect l="l" t="t" r="r" b="b"/>
                <a:pathLst>
                  <a:path w="1570" h="1528" extrusionOk="0">
                    <a:moveTo>
                      <a:pt x="1225" y="0"/>
                    </a:moveTo>
                    <a:cubicBezTo>
                      <a:pt x="1146" y="0"/>
                      <a:pt x="1068" y="32"/>
                      <a:pt x="1005" y="94"/>
                    </a:cubicBezTo>
                    <a:lnTo>
                      <a:pt x="105" y="994"/>
                    </a:lnTo>
                    <a:cubicBezTo>
                      <a:pt x="1" y="1120"/>
                      <a:pt x="1" y="1308"/>
                      <a:pt x="105" y="1434"/>
                    </a:cubicBezTo>
                    <a:cubicBezTo>
                      <a:pt x="168" y="1496"/>
                      <a:pt x="252" y="1528"/>
                      <a:pt x="335" y="1528"/>
                    </a:cubicBezTo>
                    <a:cubicBezTo>
                      <a:pt x="419" y="1528"/>
                      <a:pt x="503" y="1496"/>
                      <a:pt x="566" y="1434"/>
                    </a:cubicBezTo>
                    <a:lnTo>
                      <a:pt x="1444" y="555"/>
                    </a:lnTo>
                    <a:cubicBezTo>
                      <a:pt x="1570" y="429"/>
                      <a:pt x="1570" y="220"/>
                      <a:pt x="1444" y="94"/>
                    </a:cubicBezTo>
                    <a:cubicBezTo>
                      <a:pt x="1382" y="32"/>
                      <a:pt x="1303" y="0"/>
                      <a:pt x="12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43"/>
              <p:cNvSpPr/>
              <p:nvPr/>
            </p:nvSpPr>
            <p:spPr>
              <a:xfrm>
                <a:off x="4051295" y="1648300"/>
                <a:ext cx="401098" cy="353248"/>
              </a:xfrm>
              <a:custGeom>
                <a:avLst/>
                <a:gdLst/>
                <a:ahLst/>
                <a:cxnLst/>
                <a:rect l="l" t="t" r="r" b="b"/>
                <a:pathLst>
                  <a:path w="11048" h="9730" extrusionOk="0">
                    <a:moveTo>
                      <a:pt x="7519" y="656"/>
                    </a:moveTo>
                    <a:cubicBezTo>
                      <a:pt x="8140" y="656"/>
                      <a:pt x="8753" y="853"/>
                      <a:pt x="9248" y="1256"/>
                    </a:cubicBezTo>
                    <a:lnTo>
                      <a:pt x="9625" y="1632"/>
                    </a:lnTo>
                    <a:cubicBezTo>
                      <a:pt x="10483" y="2511"/>
                      <a:pt x="10629" y="3745"/>
                      <a:pt x="10044" y="4750"/>
                    </a:cubicBezTo>
                    <a:cubicBezTo>
                      <a:pt x="10023" y="4687"/>
                      <a:pt x="9960" y="4624"/>
                      <a:pt x="9918" y="4562"/>
                    </a:cubicBezTo>
                    <a:lnTo>
                      <a:pt x="8349" y="3013"/>
                    </a:lnTo>
                    <a:cubicBezTo>
                      <a:pt x="8474" y="2971"/>
                      <a:pt x="8579" y="2888"/>
                      <a:pt x="8663" y="2804"/>
                    </a:cubicBezTo>
                    <a:lnTo>
                      <a:pt x="9039" y="2427"/>
                    </a:lnTo>
                    <a:lnTo>
                      <a:pt x="8600" y="1988"/>
                    </a:lnTo>
                    <a:lnTo>
                      <a:pt x="8223" y="2365"/>
                    </a:lnTo>
                    <a:cubicBezTo>
                      <a:pt x="8158" y="2430"/>
                      <a:pt x="8080" y="2457"/>
                      <a:pt x="8000" y="2457"/>
                    </a:cubicBezTo>
                    <a:cubicBezTo>
                      <a:pt x="7876" y="2457"/>
                      <a:pt x="7747" y="2391"/>
                      <a:pt x="7658" y="2302"/>
                    </a:cubicBezTo>
                    <a:cubicBezTo>
                      <a:pt x="7459" y="2114"/>
                      <a:pt x="7201" y="2019"/>
                      <a:pt x="6942" y="2019"/>
                    </a:cubicBezTo>
                    <a:cubicBezTo>
                      <a:pt x="6739" y="2019"/>
                      <a:pt x="6536" y="2078"/>
                      <a:pt x="6361" y="2197"/>
                    </a:cubicBezTo>
                    <a:lnTo>
                      <a:pt x="4666" y="3327"/>
                    </a:lnTo>
                    <a:cubicBezTo>
                      <a:pt x="4594" y="3372"/>
                      <a:pt x="4518" y="3394"/>
                      <a:pt x="4444" y="3394"/>
                    </a:cubicBezTo>
                    <a:cubicBezTo>
                      <a:pt x="4348" y="3394"/>
                      <a:pt x="4256" y="3356"/>
                      <a:pt x="4185" y="3285"/>
                    </a:cubicBezTo>
                    <a:cubicBezTo>
                      <a:pt x="4038" y="3139"/>
                      <a:pt x="4038" y="2888"/>
                      <a:pt x="4185" y="2741"/>
                    </a:cubicBezTo>
                    <a:lnTo>
                      <a:pt x="5378" y="1549"/>
                    </a:lnTo>
                    <a:cubicBezTo>
                      <a:pt x="5968" y="958"/>
                      <a:pt x="6750" y="656"/>
                      <a:pt x="7519" y="656"/>
                    </a:cubicBezTo>
                    <a:close/>
                    <a:moveTo>
                      <a:pt x="3916" y="4928"/>
                    </a:moveTo>
                    <a:cubicBezTo>
                      <a:pt x="3997" y="4928"/>
                      <a:pt x="4080" y="4959"/>
                      <a:pt x="4143" y="5022"/>
                    </a:cubicBezTo>
                    <a:cubicBezTo>
                      <a:pt x="4269" y="5147"/>
                      <a:pt x="4269" y="5336"/>
                      <a:pt x="4143" y="5461"/>
                    </a:cubicBezTo>
                    <a:lnTo>
                      <a:pt x="3243" y="6340"/>
                    </a:lnTo>
                    <a:cubicBezTo>
                      <a:pt x="3181" y="6403"/>
                      <a:pt x="3102" y="6434"/>
                      <a:pt x="3024" y="6434"/>
                    </a:cubicBezTo>
                    <a:cubicBezTo>
                      <a:pt x="2945" y="6434"/>
                      <a:pt x="2867" y="6403"/>
                      <a:pt x="2804" y="6340"/>
                    </a:cubicBezTo>
                    <a:cubicBezTo>
                      <a:pt x="2678" y="6214"/>
                      <a:pt x="2678" y="6026"/>
                      <a:pt x="2804" y="5901"/>
                    </a:cubicBezTo>
                    <a:lnTo>
                      <a:pt x="3704" y="5022"/>
                    </a:lnTo>
                    <a:cubicBezTo>
                      <a:pt x="3756" y="4959"/>
                      <a:pt x="3834" y="4928"/>
                      <a:pt x="3916" y="4928"/>
                    </a:cubicBezTo>
                    <a:close/>
                    <a:moveTo>
                      <a:pt x="4802" y="5806"/>
                    </a:moveTo>
                    <a:cubicBezTo>
                      <a:pt x="4881" y="5806"/>
                      <a:pt x="4959" y="5838"/>
                      <a:pt x="5022" y="5901"/>
                    </a:cubicBezTo>
                    <a:cubicBezTo>
                      <a:pt x="5147" y="6026"/>
                      <a:pt x="5147" y="6214"/>
                      <a:pt x="5022" y="6340"/>
                    </a:cubicBezTo>
                    <a:lnTo>
                      <a:pt x="4143" y="7240"/>
                    </a:lnTo>
                    <a:cubicBezTo>
                      <a:pt x="4080" y="7303"/>
                      <a:pt x="3997" y="7334"/>
                      <a:pt x="3913" y="7334"/>
                    </a:cubicBezTo>
                    <a:cubicBezTo>
                      <a:pt x="3829" y="7334"/>
                      <a:pt x="3745" y="7303"/>
                      <a:pt x="3683" y="7240"/>
                    </a:cubicBezTo>
                    <a:cubicBezTo>
                      <a:pt x="3578" y="7114"/>
                      <a:pt x="3578" y="6905"/>
                      <a:pt x="3683" y="6779"/>
                    </a:cubicBezTo>
                    <a:lnTo>
                      <a:pt x="4582" y="5901"/>
                    </a:lnTo>
                    <a:cubicBezTo>
                      <a:pt x="4645" y="5838"/>
                      <a:pt x="4724" y="5806"/>
                      <a:pt x="4802" y="5806"/>
                    </a:cubicBezTo>
                    <a:close/>
                    <a:moveTo>
                      <a:pt x="3907" y="637"/>
                    </a:moveTo>
                    <a:cubicBezTo>
                      <a:pt x="4328" y="637"/>
                      <a:pt x="4752" y="730"/>
                      <a:pt x="5147" y="921"/>
                    </a:cubicBezTo>
                    <a:cubicBezTo>
                      <a:pt x="5064" y="984"/>
                      <a:pt x="5001" y="1046"/>
                      <a:pt x="4917" y="1109"/>
                    </a:cubicBezTo>
                    <a:lnTo>
                      <a:pt x="3725" y="2302"/>
                    </a:lnTo>
                    <a:cubicBezTo>
                      <a:pt x="3348" y="2699"/>
                      <a:pt x="3348" y="3327"/>
                      <a:pt x="3725" y="3725"/>
                    </a:cubicBezTo>
                    <a:cubicBezTo>
                      <a:pt x="3930" y="3918"/>
                      <a:pt x="4191" y="4020"/>
                      <a:pt x="4451" y="4020"/>
                    </a:cubicBezTo>
                    <a:cubicBezTo>
                      <a:pt x="4642" y="4020"/>
                      <a:pt x="4833" y="3965"/>
                      <a:pt x="5001" y="3850"/>
                    </a:cubicBezTo>
                    <a:lnTo>
                      <a:pt x="6696" y="2720"/>
                    </a:lnTo>
                    <a:cubicBezTo>
                      <a:pt x="6768" y="2675"/>
                      <a:pt x="6848" y="2653"/>
                      <a:pt x="6928" y="2653"/>
                    </a:cubicBezTo>
                    <a:cubicBezTo>
                      <a:pt x="7032" y="2653"/>
                      <a:pt x="7136" y="2691"/>
                      <a:pt x="7219" y="2762"/>
                    </a:cubicBezTo>
                    <a:lnTo>
                      <a:pt x="9458" y="5022"/>
                    </a:lnTo>
                    <a:cubicBezTo>
                      <a:pt x="9583" y="5147"/>
                      <a:pt x="9583" y="5336"/>
                      <a:pt x="9479" y="5461"/>
                    </a:cubicBezTo>
                    <a:cubicBezTo>
                      <a:pt x="9416" y="5524"/>
                      <a:pt x="9332" y="5555"/>
                      <a:pt x="9248" y="5555"/>
                    </a:cubicBezTo>
                    <a:cubicBezTo>
                      <a:pt x="9165" y="5555"/>
                      <a:pt x="9081" y="5524"/>
                      <a:pt x="9018" y="5461"/>
                    </a:cubicBezTo>
                    <a:lnTo>
                      <a:pt x="7240" y="3683"/>
                    </a:lnTo>
                    <a:lnTo>
                      <a:pt x="6800" y="4122"/>
                    </a:lnTo>
                    <a:lnTo>
                      <a:pt x="8579" y="5901"/>
                    </a:lnTo>
                    <a:cubicBezTo>
                      <a:pt x="8704" y="6026"/>
                      <a:pt x="8704" y="6214"/>
                      <a:pt x="8579" y="6340"/>
                    </a:cubicBezTo>
                    <a:cubicBezTo>
                      <a:pt x="8516" y="6403"/>
                      <a:pt x="8438" y="6434"/>
                      <a:pt x="8359" y="6434"/>
                    </a:cubicBezTo>
                    <a:cubicBezTo>
                      <a:pt x="8281" y="6434"/>
                      <a:pt x="8202" y="6403"/>
                      <a:pt x="8139" y="6340"/>
                    </a:cubicBezTo>
                    <a:lnTo>
                      <a:pt x="6361" y="4562"/>
                    </a:lnTo>
                    <a:lnTo>
                      <a:pt x="5922" y="5022"/>
                    </a:lnTo>
                    <a:lnTo>
                      <a:pt x="7700" y="6800"/>
                    </a:lnTo>
                    <a:cubicBezTo>
                      <a:pt x="7805" y="6905"/>
                      <a:pt x="7805" y="7114"/>
                      <a:pt x="7700" y="7240"/>
                    </a:cubicBezTo>
                    <a:cubicBezTo>
                      <a:pt x="7637" y="7303"/>
                      <a:pt x="7554" y="7334"/>
                      <a:pt x="7470" y="7334"/>
                    </a:cubicBezTo>
                    <a:cubicBezTo>
                      <a:pt x="7386" y="7334"/>
                      <a:pt x="7303" y="7303"/>
                      <a:pt x="7240" y="7240"/>
                    </a:cubicBezTo>
                    <a:cubicBezTo>
                      <a:pt x="7072" y="7072"/>
                      <a:pt x="6863" y="6968"/>
                      <a:pt x="6633" y="6968"/>
                    </a:cubicBezTo>
                    <a:cubicBezTo>
                      <a:pt x="6612" y="6738"/>
                      <a:pt x="6528" y="6507"/>
                      <a:pt x="6361" y="6340"/>
                    </a:cubicBezTo>
                    <a:cubicBezTo>
                      <a:pt x="6194" y="6173"/>
                      <a:pt x="5984" y="6089"/>
                      <a:pt x="5733" y="6068"/>
                    </a:cubicBezTo>
                    <a:cubicBezTo>
                      <a:pt x="5733" y="5838"/>
                      <a:pt x="5629" y="5629"/>
                      <a:pt x="5461" y="5461"/>
                    </a:cubicBezTo>
                    <a:cubicBezTo>
                      <a:pt x="5294" y="5294"/>
                      <a:pt x="5085" y="5189"/>
                      <a:pt x="4854" y="5189"/>
                    </a:cubicBezTo>
                    <a:cubicBezTo>
                      <a:pt x="4834" y="4959"/>
                      <a:pt x="4750" y="4729"/>
                      <a:pt x="4582" y="4562"/>
                    </a:cubicBezTo>
                    <a:cubicBezTo>
                      <a:pt x="4394" y="4384"/>
                      <a:pt x="4154" y="4295"/>
                      <a:pt x="3913" y="4295"/>
                    </a:cubicBezTo>
                    <a:cubicBezTo>
                      <a:pt x="3672" y="4295"/>
                      <a:pt x="3432" y="4384"/>
                      <a:pt x="3243" y="4562"/>
                    </a:cubicBezTo>
                    <a:lnTo>
                      <a:pt x="2365" y="5461"/>
                    </a:lnTo>
                    <a:cubicBezTo>
                      <a:pt x="2281" y="5524"/>
                      <a:pt x="2218" y="5629"/>
                      <a:pt x="2176" y="5712"/>
                    </a:cubicBezTo>
                    <a:lnTo>
                      <a:pt x="1632" y="5189"/>
                    </a:lnTo>
                    <a:cubicBezTo>
                      <a:pt x="732" y="4269"/>
                      <a:pt x="691" y="2825"/>
                      <a:pt x="1549" y="1862"/>
                    </a:cubicBezTo>
                    <a:lnTo>
                      <a:pt x="1800" y="1569"/>
                    </a:lnTo>
                    <a:cubicBezTo>
                      <a:pt x="2357" y="958"/>
                      <a:pt x="3127" y="637"/>
                      <a:pt x="3907" y="637"/>
                    </a:cubicBezTo>
                    <a:close/>
                    <a:moveTo>
                      <a:pt x="5691" y="6701"/>
                    </a:moveTo>
                    <a:cubicBezTo>
                      <a:pt x="5775" y="6701"/>
                      <a:pt x="5859" y="6727"/>
                      <a:pt x="5922" y="6779"/>
                    </a:cubicBezTo>
                    <a:cubicBezTo>
                      <a:pt x="6026" y="6905"/>
                      <a:pt x="6026" y="7114"/>
                      <a:pt x="5922" y="7240"/>
                    </a:cubicBezTo>
                    <a:lnTo>
                      <a:pt x="5022" y="8119"/>
                    </a:lnTo>
                    <a:cubicBezTo>
                      <a:pt x="4959" y="8181"/>
                      <a:pt x="4881" y="8213"/>
                      <a:pt x="4802" y="8213"/>
                    </a:cubicBezTo>
                    <a:cubicBezTo>
                      <a:pt x="4724" y="8213"/>
                      <a:pt x="4645" y="8181"/>
                      <a:pt x="4582" y="8119"/>
                    </a:cubicBezTo>
                    <a:cubicBezTo>
                      <a:pt x="4457" y="7993"/>
                      <a:pt x="4457" y="7805"/>
                      <a:pt x="4582" y="7679"/>
                    </a:cubicBezTo>
                    <a:lnTo>
                      <a:pt x="5461" y="6779"/>
                    </a:lnTo>
                    <a:cubicBezTo>
                      <a:pt x="5524" y="6727"/>
                      <a:pt x="5608" y="6701"/>
                      <a:pt x="5691" y="6701"/>
                    </a:cubicBezTo>
                    <a:close/>
                    <a:moveTo>
                      <a:pt x="6581" y="7585"/>
                    </a:moveTo>
                    <a:cubicBezTo>
                      <a:pt x="6659" y="7585"/>
                      <a:pt x="6738" y="7616"/>
                      <a:pt x="6800" y="7679"/>
                    </a:cubicBezTo>
                    <a:cubicBezTo>
                      <a:pt x="6926" y="7805"/>
                      <a:pt x="6926" y="7993"/>
                      <a:pt x="6800" y="8119"/>
                    </a:cubicBezTo>
                    <a:lnTo>
                      <a:pt x="5922" y="9018"/>
                    </a:lnTo>
                    <a:cubicBezTo>
                      <a:pt x="5859" y="9081"/>
                      <a:pt x="5775" y="9112"/>
                      <a:pt x="5691" y="9112"/>
                    </a:cubicBezTo>
                    <a:cubicBezTo>
                      <a:pt x="5608" y="9112"/>
                      <a:pt x="5524" y="9081"/>
                      <a:pt x="5461" y="9018"/>
                    </a:cubicBezTo>
                    <a:cubicBezTo>
                      <a:pt x="5357" y="8893"/>
                      <a:pt x="5357" y="8683"/>
                      <a:pt x="5461" y="8558"/>
                    </a:cubicBezTo>
                    <a:lnTo>
                      <a:pt x="6361" y="7679"/>
                    </a:lnTo>
                    <a:cubicBezTo>
                      <a:pt x="6424" y="7616"/>
                      <a:pt x="6502" y="7585"/>
                      <a:pt x="6581" y="7585"/>
                    </a:cubicBezTo>
                    <a:close/>
                    <a:moveTo>
                      <a:pt x="3917" y="0"/>
                    </a:moveTo>
                    <a:cubicBezTo>
                      <a:pt x="3790" y="0"/>
                      <a:pt x="3663" y="7"/>
                      <a:pt x="3536" y="21"/>
                    </a:cubicBezTo>
                    <a:cubicBezTo>
                      <a:pt x="2678" y="126"/>
                      <a:pt x="1904" y="523"/>
                      <a:pt x="1339" y="1151"/>
                    </a:cubicBezTo>
                    <a:lnTo>
                      <a:pt x="1088" y="1444"/>
                    </a:lnTo>
                    <a:cubicBezTo>
                      <a:pt x="0" y="2637"/>
                      <a:pt x="63" y="4478"/>
                      <a:pt x="1214" y="5629"/>
                    </a:cubicBezTo>
                    <a:lnTo>
                      <a:pt x="2365" y="6779"/>
                    </a:lnTo>
                    <a:cubicBezTo>
                      <a:pt x="2532" y="6947"/>
                      <a:pt x="2741" y="7051"/>
                      <a:pt x="2971" y="7072"/>
                    </a:cubicBezTo>
                    <a:cubicBezTo>
                      <a:pt x="2992" y="7303"/>
                      <a:pt x="3097" y="7512"/>
                      <a:pt x="3243" y="7679"/>
                    </a:cubicBezTo>
                    <a:cubicBezTo>
                      <a:pt x="3411" y="7847"/>
                      <a:pt x="3641" y="7930"/>
                      <a:pt x="3871" y="7951"/>
                    </a:cubicBezTo>
                    <a:cubicBezTo>
                      <a:pt x="3871" y="8181"/>
                      <a:pt x="3976" y="8391"/>
                      <a:pt x="4143" y="8579"/>
                    </a:cubicBezTo>
                    <a:cubicBezTo>
                      <a:pt x="4310" y="8746"/>
                      <a:pt x="4541" y="8830"/>
                      <a:pt x="4750" y="8851"/>
                    </a:cubicBezTo>
                    <a:cubicBezTo>
                      <a:pt x="4771" y="9060"/>
                      <a:pt x="4854" y="9290"/>
                      <a:pt x="5022" y="9458"/>
                    </a:cubicBezTo>
                    <a:cubicBezTo>
                      <a:pt x="5210" y="9646"/>
                      <a:pt x="5461" y="9730"/>
                      <a:pt x="5691" y="9730"/>
                    </a:cubicBezTo>
                    <a:cubicBezTo>
                      <a:pt x="5942" y="9730"/>
                      <a:pt x="6173" y="9646"/>
                      <a:pt x="6361" y="9458"/>
                    </a:cubicBezTo>
                    <a:lnTo>
                      <a:pt x="7261" y="8579"/>
                    </a:lnTo>
                    <a:cubicBezTo>
                      <a:pt x="7428" y="8411"/>
                      <a:pt x="7512" y="8181"/>
                      <a:pt x="7533" y="7951"/>
                    </a:cubicBezTo>
                    <a:cubicBezTo>
                      <a:pt x="7742" y="7951"/>
                      <a:pt x="7972" y="7847"/>
                      <a:pt x="8139" y="7679"/>
                    </a:cubicBezTo>
                    <a:cubicBezTo>
                      <a:pt x="8307" y="7512"/>
                      <a:pt x="8411" y="7303"/>
                      <a:pt x="8411" y="7072"/>
                    </a:cubicBezTo>
                    <a:cubicBezTo>
                      <a:pt x="8642" y="7051"/>
                      <a:pt x="8872" y="6968"/>
                      <a:pt x="9039" y="6779"/>
                    </a:cubicBezTo>
                    <a:cubicBezTo>
                      <a:pt x="9207" y="6633"/>
                      <a:pt x="9290" y="6403"/>
                      <a:pt x="9311" y="6173"/>
                    </a:cubicBezTo>
                    <a:cubicBezTo>
                      <a:pt x="9520" y="6152"/>
                      <a:pt x="9751" y="6068"/>
                      <a:pt x="9918" y="5901"/>
                    </a:cubicBezTo>
                    <a:lnTo>
                      <a:pt x="10064" y="5754"/>
                    </a:lnTo>
                    <a:cubicBezTo>
                      <a:pt x="10692" y="5126"/>
                      <a:pt x="11048" y="4310"/>
                      <a:pt x="11048" y="3473"/>
                    </a:cubicBezTo>
                    <a:cubicBezTo>
                      <a:pt x="11027" y="2616"/>
                      <a:pt x="10692" y="1800"/>
                      <a:pt x="10064" y="1193"/>
                    </a:cubicBezTo>
                    <a:lnTo>
                      <a:pt x="9667" y="795"/>
                    </a:lnTo>
                    <a:cubicBezTo>
                      <a:pt x="9064" y="287"/>
                      <a:pt x="8309" y="33"/>
                      <a:pt x="7508" y="33"/>
                    </a:cubicBezTo>
                    <a:cubicBezTo>
                      <a:pt x="7419" y="33"/>
                      <a:pt x="7330" y="36"/>
                      <a:pt x="7240" y="42"/>
                    </a:cubicBezTo>
                    <a:cubicBezTo>
                      <a:pt x="6717" y="84"/>
                      <a:pt x="6194" y="251"/>
                      <a:pt x="5712" y="502"/>
                    </a:cubicBezTo>
                    <a:cubicBezTo>
                      <a:pt x="5173" y="172"/>
                      <a:pt x="4546" y="0"/>
                      <a:pt x="39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 name="Google Shape;793;p43"/>
            <p:cNvGrpSpPr/>
            <p:nvPr/>
          </p:nvGrpSpPr>
          <p:grpSpPr>
            <a:xfrm>
              <a:off x="3336506" y="3211842"/>
              <a:ext cx="466859" cy="461601"/>
              <a:chOff x="3889298" y="3913474"/>
              <a:chExt cx="414176" cy="409511"/>
            </a:xfrm>
          </p:grpSpPr>
          <p:sp>
            <p:nvSpPr>
              <p:cNvPr id="794" name="Google Shape;794;p43"/>
              <p:cNvSpPr/>
              <p:nvPr/>
            </p:nvSpPr>
            <p:spPr>
              <a:xfrm rot="8100000" flipH="1">
                <a:off x="4084289" y="4165509"/>
                <a:ext cx="128976" cy="125582"/>
              </a:xfrm>
              <a:prstGeom prst="round2SameRect">
                <a:avLst>
                  <a:gd name="adj1" fmla="val 31201"/>
                  <a:gd name="adj2" fmla="val 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43"/>
              <p:cNvSpPr/>
              <p:nvPr/>
            </p:nvSpPr>
            <p:spPr>
              <a:xfrm flipH="1">
                <a:off x="3889298" y="3913474"/>
                <a:ext cx="414176" cy="409511"/>
              </a:xfrm>
              <a:custGeom>
                <a:avLst/>
                <a:gdLst/>
                <a:ahLst/>
                <a:cxnLst/>
                <a:rect l="l" t="t" r="r" b="b"/>
                <a:pathLst>
                  <a:path w="11973" h="11839" extrusionOk="0">
                    <a:moveTo>
                      <a:pt x="9322" y="655"/>
                    </a:moveTo>
                    <a:cubicBezTo>
                      <a:pt x="9413" y="655"/>
                      <a:pt x="9499" y="686"/>
                      <a:pt x="9547" y="749"/>
                    </a:cubicBezTo>
                    <a:lnTo>
                      <a:pt x="11027" y="2198"/>
                    </a:lnTo>
                    <a:cubicBezTo>
                      <a:pt x="11122" y="2324"/>
                      <a:pt x="11122" y="2545"/>
                      <a:pt x="11027" y="2671"/>
                    </a:cubicBezTo>
                    <a:cubicBezTo>
                      <a:pt x="10964" y="2718"/>
                      <a:pt x="10870" y="2742"/>
                      <a:pt x="10779" y="2742"/>
                    </a:cubicBezTo>
                    <a:cubicBezTo>
                      <a:pt x="10689" y="2742"/>
                      <a:pt x="10602" y="2718"/>
                      <a:pt x="10555" y="2671"/>
                    </a:cubicBezTo>
                    <a:lnTo>
                      <a:pt x="10303" y="2419"/>
                    </a:lnTo>
                    <a:lnTo>
                      <a:pt x="9074" y="1190"/>
                    </a:lnTo>
                    <a:cubicBezTo>
                      <a:pt x="8916" y="1096"/>
                      <a:pt x="8916" y="907"/>
                      <a:pt x="9074" y="749"/>
                    </a:cubicBezTo>
                    <a:cubicBezTo>
                      <a:pt x="9137" y="686"/>
                      <a:pt x="9232" y="655"/>
                      <a:pt x="9322" y="655"/>
                    </a:cubicBezTo>
                    <a:close/>
                    <a:moveTo>
                      <a:pt x="9106" y="2230"/>
                    </a:moveTo>
                    <a:lnTo>
                      <a:pt x="9547" y="2702"/>
                    </a:lnTo>
                    <a:lnTo>
                      <a:pt x="9011" y="3270"/>
                    </a:lnTo>
                    <a:lnTo>
                      <a:pt x="8538" y="2797"/>
                    </a:lnTo>
                    <a:lnTo>
                      <a:pt x="9106" y="2230"/>
                    </a:lnTo>
                    <a:close/>
                    <a:moveTo>
                      <a:pt x="6333" y="1694"/>
                    </a:moveTo>
                    <a:cubicBezTo>
                      <a:pt x="6396" y="1694"/>
                      <a:pt x="6522" y="1726"/>
                      <a:pt x="6554" y="1789"/>
                    </a:cubicBezTo>
                    <a:lnTo>
                      <a:pt x="8759" y="3994"/>
                    </a:lnTo>
                    <a:lnTo>
                      <a:pt x="9988" y="5223"/>
                    </a:lnTo>
                    <a:cubicBezTo>
                      <a:pt x="10082" y="5254"/>
                      <a:pt x="10114" y="5349"/>
                      <a:pt x="10114" y="5475"/>
                    </a:cubicBezTo>
                    <a:cubicBezTo>
                      <a:pt x="10114" y="5538"/>
                      <a:pt x="10082" y="5664"/>
                      <a:pt x="9988" y="5695"/>
                    </a:cubicBezTo>
                    <a:cubicBezTo>
                      <a:pt x="9925" y="5727"/>
                      <a:pt x="9830" y="5821"/>
                      <a:pt x="9767" y="5821"/>
                    </a:cubicBezTo>
                    <a:cubicBezTo>
                      <a:pt x="9673" y="5821"/>
                      <a:pt x="9547" y="5790"/>
                      <a:pt x="9515" y="5695"/>
                    </a:cubicBezTo>
                    <a:lnTo>
                      <a:pt x="6081" y="2261"/>
                    </a:lnTo>
                    <a:cubicBezTo>
                      <a:pt x="6018" y="2198"/>
                      <a:pt x="5987" y="2104"/>
                      <a:pt x="5987" y="2041"/>
                    </a:cubicBezTo>
                    <a:cubicBezTo>
                      <a:pt x="5987" y="1946"/>
                      <a:pt x="6018" y="1852"/>
                      <a:pt x="6081" y="1789"/>
                    </a:cubicBezTo>
                    <a:cubicBezTo>
                      <a:pt x="6176" y="1726"/>
                      <a:pt x="6239" y="1694"/>
                      <a:pt x="6333" y="1694"/>
                    </a:cubicBezTo>
                    <a:close/>
                    <a:moveTo>
                      <a:pt x="6333" y="3459"/>
                    </a:moveTo>
                    <a:lnTo>
                      <a:pt x="8286" y="5412"/>
                    </a:lnTo>
                    <a:lnTo>
                      <a:pt x="7782" y="5947"/>
                    </a:lnTo>
                    <a:lnTo>
                      <a:pt x="7026" y="5191"/>
                    </a:lnTo>
                    <a:cubicBezTo>
                      <a:pt x="6979" y="5128"/>
                      <a:pt x="6892" y="5097"/>
                      <a:pt x="6802" y="5097"/>
                    </a:cubicBezTo>
                    <a:cubicBezTo>
                      <a:pt x="6711" y="5097"/>
                      <a:pt x="6617" y="5128"/>
                      <a:pt x="6554" y="5191"/>
                    </a:cubicBezTo>
                    <a:cubicBezTo>
                      <a:pt x="6459" y="5317"/>
                      <a:pt x="6459" y="5538"/>
                      <a:pt x="6554" y="5664"/>
                    </a:cubicBezTo>
                    <a:lnTo>
                      <a:pt x="7310" y="6420"/>
                    </a:lnTo>
                    <a:lnTo>
                      <a:pt x="6837" y="6893"/>
                    </a:lnTo>
                    <a:lnTo>
                      <a:pt x="4884" y="4908"/>
                    </a:lnTo>
                    <a:lnTo>
                      <a:pt x="6333" y="3459"/>
                    </a:lnTo>
                    <a:close/>
                    <a:moveTo>
                      <a:pt x="4348" y="5506"/>
                    </a:moveTo>
                    <a:lnTo>
                      <a:pt x="6333" y="7460"/>
                    </a:lnTo>
                    <a:lnTo>
                      <a:pt x="5860" y="7932"/>
                    </a:lnTo>
                    <a:lnTo>
                      <a:pt x="5388" y="7460"/>
                    </a:lnTo>
                    <a:cubicBezTo>
                      <a:pt x="5325" y="7412"/>
                      <a:pt x="5238" y="7389"/>
                      <a:pt x="5152" y="7389"/>
                    </a:cubicBezTo>
                    <a:cubicBezTo>
                      <a:pt x="5065" y="7389"/>
                      <a:pt x="4978" y="7412"/>
                      <a:pt x="4915" y="7460"/>
                    </a:cubicBezTo>
                    <a:cubicBezTo>
                      <a:pt x="4789" y="7586"/>
                      <a:pt x="4789" y="7838"/>
                      <a:pt x="4915" y="7932"/>
                    </a:cubicBezTo>
                    <a:lnTo>
                      <a:pt x="5388" y="8405"/>
                    </a:lnTo>
                    <a:lnTo>
                      <a:pt x="5167" y="8657"/>
                    </a:lnTo>
                    <a:cubicBezTo>
                      <a:pt x="4915" y="8846"/>
                      <a:pt x="4632" y="8940"/>
                      <a:pt x="4360" y="8940"/>
                    </a:cubicBezTo>
                    <a:cubicBezTo>
                      <a:pt x="4088" y="8940"/>
                      <a:pt x="3828" y="8846"/>
                      <a:pt x="3624" y="8657"/>
                    </a:cubicBezTo>
                    <a:lnTo>
                      <a:pt x="3151" y="8184"/>
                    </a:lnTo>
                    <a:cubicBezTo>
                      <a:pt x="2742" y="7775"/>
                      <a:pt x="2742" y="7113"/>
                      <a:pt x="3151" y="6735"/>
                    </a:cubicBezTo>
                    <a:lnTo>
                      <a:pt x="4348" y="5506"/>
                    </a:lnTo>
                    <a:close/>
                    <a:moveTo>
                      <a:pt x="2678" y="8657"/>
                    </a:moveTo>
                    <a:lnTo>
                      <a:pt x="3151" y="9129"/>
                    </a:lnTo>
                    <a:lnTo>
                      <a:pt x="2899" y="9350"/>
                    </a:lnTo>
                    <a:cubicBezTo>
                      <a:pt x="2836" y="9413"/>
                      <a:pt x="2749" y="9444"/>
                      <a:pt x="2663" y="9444"/>
                    </a:cubicBezTo>
                    <a:cubicBezTo>
                      <a:pt x="2576" y="9444"/>
                      <a:pt x="2489" y="9413"/>
                      <a:pt x="2426" y="9350"/>
                    </a:cubicBezTo>
                    <a:cubicBezTo>
                      <a:pt x="2300" y="9255"/>
                      <a:pt x="2300" y="9003"/>
                      <a:pt x="2426" y="8877"/>
                    </a:cubicBezTo>
                    <a:lnTo>
                      <a:pt x="2678" y="8657"/>
                    </a:lnTo>
                    <a:close/>
                    <a:moveTo>
                      <a:pt x="9389" y="1"/>
                    </a:moveTo>
                    <a:cubicBezTo>
                      <a:pt x="9121" y="1"/>
                      <a:pt x="8853" y="103"/>
                      <a:pt x="8664" y="308"/>
                    </a:cubicBezTo>
                    <a:cubicBezTo>
                      <a:pt x="8255" y="686"/>
                      <a:pt x="8255" y="1379"/>
                      <a:pt x="8664" y="1757"/>
                    </a:cubicBezTo>
                    <a:lnTo>
                      <a:pt x="8097" y="2324"/>
                    </a:lnTo>
                    <a:lnTo>
                      <a:pt x="7121" y="1316"/>
                    </a:lnTo>
                    <a:cubicBezTo>
                      <a:pt x="6932" y="1127"/>
                      <a:pt x="6648" y="1001"/>
                      <a:pt x="6365" y="1001"/>
                    </a:cubicBezTo>
                    <a:cubicBezTo>
                      <a:pt x="6081" y="1001"/>
                      <a:pt x="5829" y="1127"/>
                      <a:pt x="5608" y="1316"/>
                    </a:cubicBezTo>
                    <a:cubicBezTo>
                      <a:pt x="5419" y="1537"/>
                      <a:pt x="5293" y="1789"/>
                      <a:pt x="5293" y="2072"/>
                    </a:cubicBezTo>
                    <a:cubicBezTo>
                      <a:pt x="5293" y="2356"/>
                      <a:pt x="5419" y="2639"/>
                      <a:pt x="5608" y="2828"/>
                    </a:cubicBezTo>
                    <a:lnTo>
                      <a:pt x="5860" y="3049"/>
                    </a:lnTo>
                    <a:lnTo>
                      <a:pt x="2678" y="6263"/>
                    </a:lnTo>
                    <a:cubicBezTo>
                      <a:pt x="2143" y="6767"/>
                      <a:pt x="2048" y="7460"/>
                      <a:pt x="2269" y="8090"/>
                    </a:cubicBezTo>
                    <a:lnTo>
                      <a:pt x="1922" y="8468"/>
                    </a:lnTo>
                    <a:cubicBezTo>
                      <a:pt x="1607" y="8783"/>
                      <a:pt x="1513" y="9255"/>
                      <a:pt x="1733" y="9634"/>
                    </a:cubicBezTo>
                    <a:lnTo>
                      <a:pt x="95" y="11240"/>
                    </a:lnTo>
                    <a:cubicBezTo>
                      <a:pt x="1" y="11366"/>
                      <a:pt x="1" y="11618"/>
                      <a:pt x="95" y="11713"/>
                    </a:cubicBezTo>
                    <a:cubicBezTo>
                      <a:pt x="190" y="11807"/>
                      <a:pt x="284" y="11839"/>
                      <a:pt x="347" y="11839"/>
                    </a:cubicBezTo>
                    <a:cubicBezTo>
                      <a:pt x="410" y="11839"/>
                      <a:pt x="536" y="11807"/>
                      <a:pt x="568" y="11713"/>
                    </a:cubicBezTo>
                    <a:lnTo>
                      <a:pt x="2206" y="10106"/>
                    </a:lnTo>
                    <a:cubicBezTo>
                      <a:pt x="2363" y="10201"/>
                      <a:pt x="2458" y="10232"/>
                      <a:pt x="2615" y="10232"/>
                    </a:cubicBezTo>
                    <a:cubicBezTo>
                      <a:pt x="2899" y="10232"/>
                      <a:pt x="3183" y="10106"/>
                      <a:pt x="3372" y="9917"/>
                    </a:cubicBezTo>
                    <a:lnTo>
                      <a:pt x="3718" y="9571"/>
                    </a:lnTo>
                    <a:cubicBezTo>
                      <a:pt x="3939" y="9634"/>
                      <a:pt x="4159" y="9665"/>
                      <a:pt x="4348" y="9665"/>
                    </a:cubicBezTo>
                    <a:cubicBezTo>
                      <a:pt x="4789" y="9665"/>
                      <a:pt x="5262" y="9508"/>
                      <a:pt x="5577" y="9161"/>
                    </a:cubicBezTo>
                    <a:lnTo>
                      <a:pt x="8759" y="5979"/>
                    </a:lnTo>
                    <a:lnTo>
                      <a:pt x="9011" y="6199"/>
                    </a:lnTo>
                    <a:cubicBezTo>
                      <a:pt x="9200" y="6420"/>
                      <a:pt x="9484" y="6515"/>
                      <a:pt x="9767" y="6515"/>
                    </a:cubicBezTo>
                    <a:cubicBezTo>
                      <a:pt x="10019" y="6515"/>
                      <a:pt x="10303" y="6420"/>
                      <a:pt x="10492" y="6199"/>
                    </a:cubicBezTo>
                    <a:cubicBezTo>
                      <a:pt x="10712" y="6010"/>
                      <a:pt x="10807" y="5727"/>
                      <a:pt x="10807" y="5475"/>
                    </a:cubicBezTo>
                    <a:cubicBezTo>
                      <a:pt x="10807" y="5191"/>
                      <a:pt x="10712" y="4908"/>
                      <a:pt x="10492" y="4719"/>
                    </a:cubicBezTo>
                    <a:lnTo>
                      <a:pt x="9515" y="3711"/>
                    </a:lnTo>
                    <a:lnTo>
                      <a:pt x="10082" y="3207"/>
                    </a:lnTo>
                    <a:cubicBezTo>
                      <a:pt x="10271" y="3427"/>
                      <a:pt x="10555" y="3522"/>
                      <a:pt x="10807" y="3522"/>
                    </a:cubicBezTo>
                    <a:cubicBezTo>
                      <a:pt x="11090" y="3522"/>
                      <a:pt x="11374" y="3427"/>
                      <a:pt x="11563" y="3207"/>
                    </a:cubicBezTo>
                    <a:cubicBezTo>
                      <a:pt x="11972" y="2828"/>
                      <a:pt x="11972" y="2167"/>
                      <a:pt x="11563" y="1757"/>
                    </a:cubicBezTo>
                    <a:lnTo>
                      <a:pt x="10114" y="308"/>
                    </a:lnTo>
                    <a:cubicBezTo>
                      <a:pt x="9925" y="103"/>
                      <a:pt x="9657" y="1"/>
                      <a:pt x="93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 name="Google Shape;796;p43"/>
            <p:cNvGrpSpPr/>
            <p:nvPr/>
          </p:nvGrpSpPr>
          <p:grpSpPr>
            <a:xfrm>
              <a:off x="6292730" y="3132618"/>
              <a:ext cx="462576" cy="494578"/>
              <a:chOff x="6292730" y="3132618"/>
              <a:chExt cx="462576" cy="494578"/>
            </a:xfrm>
          </p:grpSpPr>
          <p:grpSp>
            <p:nvGrpSpPr>
              <p:cNvPr id="797" name="Google Shape;797;p43"/>
              <p:cNvGrpSpPr/>
              <p:nvPr/>
            </p:nvGrpSpPr>
            <p:grpSpPr>
              <a:xfrm>
                <a:off x="6292730" y="3132618"/>
                <a:ext cx="462576" cy="494578"/>
                <a:chOff x="5970735" y="3154600"/>
                <a:chExt cx="426770" cy="456295"/>
              </a:xfrm>
            </p:grpSpPr>
            <p:sp>
              <p:nvSpPr>
                <p:cNvPr id="798" name="Google Shape;798;p43"/>
                <p:cNvSpPr/>
                <p:nvPr/>
              </p:nvSpPr>
              <p:spPr>
                <a:xfrm flipH="1">
                  <a:off x="5970735" y="3345820"/>
                  <a:ext cx="82007" cy="72083"/>
                </a:xfrm>
                <a:custGeom>
                  <a:avLst/>
                  <a:gdLst/>
                  <a:ahLst/>
                  <a:cxnLst/>
                  <a:rect l="l" t="t" r="r" b="b"/>
                  <a:pathLst>
                    <a:path w="41681" h="36637" extrusionOk="0">
                      <a:moveTo>
                        <a:pt x="13113" y="0"/>
                      </a:moveTo>
                      <a:cubicBezTo>
                        <a:pt x="10043" y="0"/>
                        <a:pt x="6974" y="1165"/>
                        <a:pt x="4645" y="3493"/>
                      </a:cubicBezTo>
                      <a:cubicBezTo>
                        <a:pt x="251" y="7908"/>
                        <a:pt x="0" y="14960"/>
                        <a:pt x="3913" y="19646"/>
                      </a:cubicBezTo>
                      <a:cubicBezTo>
                        <a:pt x="4143" y="19918"/>
                        <a:pt x="4394" y="20190"/>
                        <a:pt x="4645" y="20462"/>
                      </a:cubicBezTo>
                      <a:lnTo>
                        <a:pt x="20840" y="36636"/>
                      </a:lnTo>
                      <a:lnTo>
                        <a:pt x="37035" y="20462"/>
                      </a:lnTo>
                      <a:cubicBezTo>
                        <a:pt x="37286" y="20190"/>
                        <a:pt x="37537" y="19918"/>
                        <a:pt x="37768" y="19646"/>
                      </a:cubicBezTo>
                      <a:cubicBezTo>
                        <a:pt x="41680" y="14960"/>
                        <a:pt x="41429" y="7908"/>
                        <a:pt x="37035" y="3493"/>
                      </a:cubicBezTo>
                      <a:cubicBezTo>
                        <a:pt x="34706" y="1165"/>
                        <a:pt x="31632" y="0"/>
                        <a:pt x="28559" y="0"/>
                      </a:cubicBezTo>
                      <a:cubicBezTo>
                        <a:pt x="25807" y="0"/>
                        <a:pt x="23055" y="934"/>
                        <a:pt x="20840" y="2803"/>
                      </a:cubicBezTo>
                      <a:cubicBezTo>
                        <a:pt x="18616" y="934"/>
                        <a:pt x="15864" y="0"/>
                        <a:pt x="13113" y="0"/>
                      </a:cubicBezTo>
                      <a:close/>
                    </a:path>
                  </a:pathLst>
                </a:custGeom>
                <a:solidFill>
                  <a:srgbClr val="B2090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9" name="Google Shape;799;p43"/>
                <p:cNvGrpSpPr/>
                <p:nvPr/>
              </p:nvGrpSpPr>
              <p:grpSpPr>
                <a:xfrm flipH="1">
                  <a:off x="6057319" y="3270727"/>
                  <a:ext cx="340186" cy="340168"/>
                  <a:chOff x="5053900" y="3804850"/>
                  <a:chExt cx="483150" cy="483125"/>
                </a:xfrm>
              </p:grpSpPr>
              <p:sp>
                <p:nvSpPr>
                  <p:cNvPr id="800" name="Google Shape;800;p43"/>
                  <p:cNvSpPr/>
                  <p:nvPr/>
                </p:nvSpPr>
                <p:spPr>
                  <a:xfrm>
                    <a:off x="5053900" y="3804850"/>
                    <a:ext cx="483150" cy="483125"/>
                  </a:xfrm>
                  <a:custGeom>
                    <a:avLst/>
                    <a:gdLst/>
                    <a:ahLst/>
                    <a:cxnLst/>
                    <a:rect l="l" t="t" r="r" b="b"/>
                    <a:pathLst>
                      <a:path w="19326" h="19325" extrusionOk="0">
                        <a:moveTo>
                          <a:pt x="9663" y="1132"/>
                        </a:moveTo>
                        <a:cubicBezTo>
                          <a:pt x="14367" y="1132"/>
                          <a:pt x="18193" y="4958"/>
                          <a:pt x="18193" y="9662"/>
                        </a:cubicBezTo>
                        <a:cubicBezTo>
                          <a:pt x="18193" y="14367"/>
                          <a:pt x="14367" y="18192"/>
                          <a:pt x="9663" y="18192"/>
                        </a:cubicBezTo>
                        <a:cubicBezTo>
                          <a:pt x="4959" y="18192"/>
                          <a:pt x="1133" y="14367"/>
                          <a:pt x="1133" y="9662"/>
                        </a:cubicBezTo>
                        <a:cubicBezTo>
                          <a:pt x="1133" y="4958"/>
                          <a:pt x="4959" y="1132"/>
                          <a:pt x="9663" y="1132"/>
                        </a:cubicBezTo>
                        <a:close/>
                        <a:moveTo>
                          <a:pt x="9663" y="0"/>
                        </a:moveTo>
                        <a:cubicBezTo>
                          <a:pt x="7094" y="0"/>
                          <a:pt x="4669" y="1009"/>
                          <a:pt x="2839" y="2838"/>
                        </a:cubicBezTo>
                        <a:cubicBezTo>
                          <a:pt x="1009" y="4668"/>
                          <a:pt x="1" y="7093"/>
                          <a:pt x="1" y="9662"/>
                        </a:cubicBezTo>
                        <a:cubicBezTo>
                          <a:pt x="1" y="12232"/>
                          <a:pt x="1009" y="14657"/>
                          <a:pt x="2839" y="16486"/>
                        </a:cubicBezTo>
                        <a:cubicBezTo>
                          <a:pt x="4669" y="18316"/>
                          <a:pt x="7094" y="19325"/>
                          <a:pt x="9663" y="19325"/>
                        </a:cubicBezTo>
                        <a:cubicBezTo>
                          <a:pt x="12233" y="19325"/>
                          <a:pt x="14657" y="18316"/>
                          <a:pt x="16487" y="16486"/>
                        </a:cubicBezTo>
                        <a:cubicBezTo>
                          <a:pt x="18317" y="14657"/>
                          <a:pt x="19325" y="12232"/>
                          <a:pt x="19325" y="9662"/>
                        </a:cubicBezTo>
                        <a:cubicBezTo>
                          <a:pt x="19325" y="7093"/>
                          <a:pt x="18317" y="4668"/>
                          <a:pt x="16487" y="2838"/>
                        </a:cubicBezTo>
                        <a:cubicBezTo>
                          <a:pt x="14657" y="1009"/>
                          <a:pt x="12233" y="0"/>
                          <a:pt x="9663" y="0"/>
                        </a:cubicBezTo>
                        <a:close/>
                      </a:path>
                    </a:pathLst>
                  </a:custGeom>
                  <a:solidFill>
                    <a:schemeClr val="dk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01" name="Google Shape;801;p43"/>
                  <p:cNvSpPr/>
                  <p:nvPr/>
                </p:nvSpPr>
                <p:spPr>
                  <a:xfrm rot="10800000">
                    <a:off x="5170122" y="4066248"/>
                    <a:ext cx="250675" cy="92765"/>
                  </a:xfrm>
                  <a:custGeom>
                    <a:avLst/>
                    <a:gdLst/>
                    <a:ahLst/>
                    <a:cxnLst/>
                    <a:rect l="l" t="t" r="r" b="b"/>
                    <a:pathLst>
                      <a:path w="10026" h="4529" extrusionOk="0">
                        <a:moveTo>
                          <a:pt x="5006" y="0"/>
                        </a:moveTo>
                        <a:cubicBezTo>
                          <a:pt x="2684" y="0"/>
                          <a:pt x="659" y="1572"/>
                          <a:pt x="79" y="3820"/>
                        </a:cubicBezTo>
                        <a:cubicBezTo>
                          <a:pt x="1" y="4125"/>
                          <a:pt x="182" y="4433"/>
                          <a:pt x="487" y="4511"/>
                        </a:cubicBezTo>
                        <a:cubicBezTo>
                          <a:pt x="533" y="4523"/>
                          <a:pt x="580" y="4528"/>
                          <a:pt x="625" y="4528"/>
                        </a:cubicBezTo>
                        <a:cubicBezTo>
                          <a:pt x="878" y="4528"/>
                          <a:pt x="1109" y="4359"/>
                          <a:pt x="1175" y="4103"/>
                        </a:cubicBezTo>
                        <a:cubicBezTo>
                          <a:pt x="1625" y="2352"/>
                          <a:pt x="3205" y="1126"/>
                          <a:pt x="5013" y="1126"/>
                        </a:cubicBezTo>
                        <a:cubicBezTo>
                          <a:pt x="6822" y="1126"/>
                          <a:pt x="8401" y="2352"/>
                          <a:pt x="8851" y="4103"/>
                        </a:cubicBezTo>
                        <a:cubicBezTo>
                          <a:pt x="8917" y="4359"/>
                          <a:pt x="9148" y="4528"/>
                          <a:pt x="9401" y="4528"/>
                        </a:cubicBezTo>
                        <a:cubicBezTo>
                          <a:pt x="9447" y="4528"/>
                          <a:pt x="9493" y="4523"/>
                          <a:pt x="9539" y="4511"/>
                        </a:cubicBezTo>
                        <a:cubicBezTo>
                          <a:pt x="9844" y="4433"/>
                          <a:pt x="10025" y="4125"/>
                          <a:pt x="9947" y="3820"/>
                        </a:cubicBezTo>
                        <a:cubicBezTo>
                          <a:pt x="9368" y="1572"/>
                          <a:pt x="7342" y="0"/>
                          <a:pt x="5020" y="0"/>
                        </a:cubicBezTo>
                        <a:cubicBezTo>
                          <a:pt x="5018" y="0"/>
                          <a:pt x="5015" y="0"/>
                          <a:pt x="5013" y="0"/>
                        </a:cubicBezTo>
                        <a:cubicBezTo>
                          <a:pt x="5011" y="0"/>
                          <a:pt x="5009" y="0"/>
                          <a:pt x="5006" y="0"/>
                        </a:cubicBezTo>
                        <a:close/>
                      </a:path>
                    </a:pathLst>
                  </a:custGeom>
                  <a:solidFill>
                    <a:schemeClr val="dk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802" name="Google Shape;802;p43"/>
                <p:cNvSpPr/>
                <p:nvPr/>
              </p:nvSpPr>
              <p:spPr>
                <a:xfrm flipH="1">
                  <a:off x="6008853" y="3188525"/>
                  <a:ext cx="119937" cy="105331"/>
                </a:xfrm>
                <a:custGeom>
                  <a:avLst/>
                  <a:gdLst/>
                  <a:ahLst/>
                  <a:cxnLst/>
                  <a:rect l="l" t="t" r="r" b="b"/>
                  <a:pathLst>
                    <a:path w="41681" h="36637" extrusionOk="0">
                      <a:moveTo>
                        <a:pt x="13113" y="0"/>
                      </a:moveTo>
                      <a:cubicBezTo>
                        <a:pt x="10043" y="0"/>
                        <a:pt x="6974" y="1165"/>
                        <a:pt x="4645" y="3493"/>
                      </a:cubicBezTo>
                      <a:cubicBezTo>
                        <a:pt x="251" y="7908"/>
                        <a:pt x="0" y="14960"/>
                        <a:pt x="3913" y="19646"/>
                      </a:cubicBezTo>
                      <a:cubicBezTo>
                        <a:pt x="4143" y="19918"/>
                        <a:pt x="4394" y="20190"/>
                        <a:pt x="4645" y="20462"/>
                      </a:cubicBezTo>
                      <a:lnTo>
                        <a:pt x="20840" y="36636"/>
                      </a:lnTo>
                      <a:lnTo>
                        <a:pt x="37035" y="20462"/>
                      </a:lnTo>
                      <a:cubicBezTo>
                        <a:pt x="37286" y="20190"/>
                        <a:pt x="37537" y="19918"/>
                        <a:pt x="37768" y="19646"/>
                      </a:cubicBezTo>
                      <a:cubicBezTo>
                        <a:pt x="41680" y="14960"/>
                        <a:pt x="41429" y="7908"/>
                        <a:pt x="37035" y="3493"/>
                      </a:cubicBezTo>
                      <a:cubicBezTo>
                        <a:pt x="34706" y="1165"/>
                        <a:pt x="31632" y="0"/>
                        <a:pt x="28559" y="0"/>
                      </a:cubicBezTo>
                      <a:cubicBezTo>
                        <a:pt x="25807" y="0"/>
                        <a:pt x="23055" y="934"/>
                        <a:pt x="20840" y="2803"/>
                      </a:cubicBezTo>
                      <a:cubicBezTo>
                        <a:pt x="18616" y="934"/>
                        <a:pt x="15864" y="0"/>
                        <a:pt x="13113" y="0"/>
                      </a:cubicBezTo>
                      <a:close/>
                    </a:path>
                  </a:pathLst>
                </a:custGeom>
                <a:solidFill>
                  <a:srgbClr val="B2090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43"/>
                <p:cNvSpPr/>
                <p:nvPr/>
              </p:nvSpPr>
              <p:spPr>
                <a:xfrm flipH="1">
                  <a:off x="5979778" y="3154600"/>
                  <a:ext cx="119937" cy="105331"/>
                </a:xfrm>
                <a:custGeom>
                  <a:avLst/>
                  <a:gdLst/>
                  <a:ahLst/>
                  <a:cxnLst/>
                  <a:rect l="l" t="t" r="r" b="b"/>
                  <a:pathLst>
                    <a:path w="41681" h="36637" extrusionOk="0">
                      <a:moveTo>
                        <a:pt x="13113" y="0"/>
                      </a:moveTo>
                      <a:cubicBezTo>
                        <a:pt x="10043" y="0"/>
                        <a:pt x="6974" y="1165"/>
                        <a:pt x="4645" y="3493"/>
                      </a:cubicBezTo>
                      <a:cubicBezTo>
                        <a:pt x="251" y="7908"/>
                        <a:pt x="0" y="14960"/>
                        <a:pt x="3913" y="19646"/>
                      </a:cubicBezTo>
                      <a:cubicBezTo>
                        <a:pt x="4143" y="19918"/>
                        <a:pt x="4394" y="20190"/>
                        <a:pt x="4645" y="20462"/>
                      </a:cubicBezTo>
                      <a:lnTo>
                        <a:pt x="20840" y="36636"/>
                      </a:lnTo>
                      <a:lnTo>
                        <a:pt x="37035" y="20462"/>
                      </a:lnTo>
                      <a:cubicBezTo>
                        <a:pt x="37286" y="20190"/>
                        <a:pt x="37537" y="19918"/>
                        <a:pt x="37768" y="19646"/>
                      </a:cubicBezTo>
                      <a:cubicBezTo>
                        <a:pt x="41680" y="14960"/>
                        <a:pt x="41429" y="7908"/>
                        <a:pt x="37035" y="3493"/>
                      </a:cubicBezTo>
                      <a:cubicBezTo>
                        <a:pt x="34706" y="1165"/>
                        <a:pt x="31632" y="0"/>
                        <a:pt x="28559" y="0"/>
                      </a:cubicBezTo>
                      <a:cubicBezTo>
                        <a:pt x="25807" y="0"/>
                        <a:pt x="23055" y="934"/>
                        <a:pt x="20840" y="2803"/>
                      </a:cubicBezTo>
                      <a:cubicBezTo>
                        <a:pt x="18616" y="934"/>
                        <a:pt x="15864" y="0"/>
                        <a:pt x="13113" y="0"/>
                      </a:cubicBez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4" name="Google Shape;804;p43"/>
              <p:cNvSpPr/>
              <p:nvPr/>
            </p:nvSpPr>
            <p:spPr>
              <a:xfrm>
                <a:off x="6498063" y="3391575"/>
                <a:ext cx="51900" cy="5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43"/>
              <p:cNvSpPr/>
              <p:nvPr/>
            </p:nvSpPr>
            <p:spPr>
              <a:xfrm>
                <a:off x="6596180" y="3391575"/>
                <a:ext cx="51900" cy="51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1026" name="Picture 2" descr="img">
            <a:extLst>
              <a:ext uri="{FF2B5EF4-FFF2-40B4-BE49-F238E27FC236}">
                <a16:creationId xmlns:a16="http://schemas.microsoft.com/office/drawing/2014/main" id="{B4CDC8EA-E6B3-4C72-9337-98020C9F5E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1570" y="1007270"/>
            <a:ext cx="1085850" cy="1085850"/>
          </a:xfrm>
          <a:prstGeom prst="rect">
            <a:avLst/>
          </a:prstGeom>
          <a:noFill/>
          <a:extLst>
            <a:ext uri="{909E8E84-426E-40DD-AFC4-6F175D3DCCD1}">
              <a14:hiddenFill xmlns:a14="http://schemas.microsoft.com/office/drawing/2010/main">
                <a:solidFill>
                  <a:srgbClr val="FFFFFF"/>
                </a:solidFill>
              </a14:hiddenFill>
            </a:ext>
          </a:extLst>
        </p:spPr>
      </p:pic>
      <p:sp>
        <p:nvSpPr>
          <p:cNvPr id="39" name="TextBox 38">
            <a:extLst>
              <a:ext uri="{FF2B5EF4-FFF2-40B4-BE49-F238E27FC236}">
                <a16:creationId xmlns:a16="http://schemas.microsoft.com/office/drawing/2014/main" id="{A91EC28E-FC09-4272-9637-7BD143671AB6}"/>
              </a:ext>
            </a:extLst>
          </p:cNvPr>
          <p:cNvSpPr txBox="1"/>
          <p:nvPr/>
        </p:nvSpPr>
        <p:spPr>
          <a:xfrm>
            <a:off x="723305" y="2160121"/>
            <a:ext cx="1912738" cy="338554"/>
          </a:xfrm>
          <a:prstGeom prst="rect">
            <a:avLst/>
          </a:prstGeom>
          <a:noFill/>
        </p:spPr>
        <p:txBody>
          <a:bodyPr wrap="square">
            <a:spAutoFit/>
          </a:bodyPr>
          <a:lstStyle/>
          <a:p>
            <a:pPr lvl="1" algn="ctr"/>
            <a:r>
              <a:rPr lang="pt-BR" sz="800" b="1" dirty="0">
                <a:solidFill>
                  <a:schemeClr val="dk1"/>
                </a:solidFill>
                <a:latin typeface="Karla"/>
                <a:sym typeface="Karla"/>
              </a:rPr>
              <a:t>Partha Pratim Das Mahapatra</a:t>
            </a:r>
          </a:p>
          <a:p>
            <a:pPr lvl="1" algn="ctr"/>
            <a:r>
              <a:rPr lang="pt-BR" sz="800" dirty="0">
                <a:solidFill>
                  <a:schemeClr val="dk1"/>
                </a:solidFill>
                <a:latin typeface="Karla"/>
                <a:sym typeface="Karla"/>
              </a:rPr>
              <a:t>Founder &amp; CEO</a:t>
            </a:r>
            <a:endParaRPr lang="en-GB" sz="800" dirty="0">
              <a:solidFill>
                <a:schemeClr val="dk1"/>
              </a:solidFill>
              <a:latin typeface="Karla"/>
              <a:sym typeface="Karla"/>
            </a:endParaRPr>
          </a:p>
        </p:txBody>
      </p:sp>
      <p:pic>
        <p:nvPicPr>
          <p:cNvPr id="1028" name="Picture 4" descr="img">
            <a:extLst>
              <a:ext uri="{FF2B5EF4-FFF2-40B4-BE49-F238E27FC236}">
                <a16:creationId xmlns:a16="http://schemas.microsoft.com/office/drawing/2014/main" id="{9DE41E5B-1007-453E-83FC-8733C4E70C5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2962" y="2543174"/>
            <a:ext cx="1650207" cy="1650207"/>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6" descr="EzeRx – India&amp;#39;s Most Innovative Med-Tech Startup">
            <a:extLst>
              <a:ext uri="{FF2B5EF4-FFF2-40B4-BE49-F238E27FC236}">
                <a16:creationId xmlns:a16="http://schemas.microsoft.com/office/drawing/2014/main" id="{1709B5C9-7DFF-4254-AAD3-928EF1C2AC0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48432" y="184627"/>
            <a:ext cx="1623887" cy="5159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87547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46BFA16-AC03-441E-8D05-5D868BAD7280}"/>
              </a:ext>
            </a:extLst>
          </p:cNvPr>
          <p:cNvSpPr>
            <a:spLocks noGrp="1"/>
          </p:cNvSpPr>
          <p:nvPr>
            <p:ph type="body" idx="1"/>
          </p:nvPr>
        </p:nvSpPr>
        <p:spPr>
          <a:xfrm>
            <a:off x="88490" y="561103"/>
            <a:ext cx="8915400" cy="3959277"/>
          </a:xfrm>
        </p:spPr>
        <p:txBody>
          <a:bodyPr/>
          <a:lstStyle/>
          <a:p>
            <a:pPr marL="114300" indent="0">
              <a:spcBef>
                <a:spcPts val="1200"/>
              </a:spcBef>
              <a:buNone/>
            </a:pPr>
            <a:r>
              <a:rPr lang="en-GB" dirty="0"/>
              <a:t>1] Edward Jay Wang , William Li , Doug Hawkins , Terry </a:t>
            </a:r>
            <a:r>
              <a:rPr lang="en-GB" dirty="0" err="1"/>
              <a:t>Gernsheimer</a:t>
            </a:r>
            <a:r>
              <a:rPr lang="en-GB" dirty="0"/>
              <a:t> , Colette Norby-</a:t>
            </a:r>
            <a:r>
              <a:rPr lang="en-GB" dirty="0" err="1"/>
              <a:t>Slycord</a:t>
            </a:r>
            <a:r>
              <a:rPr lang="en-GB" dirty="0"/>
              <a:t> , </a:t>
            </a:r>
            <a:r>
              <a:rPr lang="en-GB" dirty="0" err="1"/>
              <a:t>Shwetak</a:t>
            </a:r>
            <a:r>
              <a:rPr lang="en-GB" dirty="0"/>
              <a:t> N. Patel [2016] “ </a:t>
            </a:r>
            <a:r>
              <a:rPr lang="en-GB" dirty="0" err="1"/>
              <a:t>HemaApp</a:t>
            </a:r>
            <a:r>
              <a:rPr lang="en-GB" dirty="0"/>
              <a:t>: </a:t>
            </a:r>
            <a:r>
              <a:rPr lang="en-GB" dirty="0" err="1"/>
              <a:t>Noninvasive</a:t>
            </a:r>
            <a:r>
              <a:rPr lang="en-GB" dirty="0"/>
              <a:t> Blood Screening of Haemoglobin using Smartphone Cameras.” UBICOMP '16, SEPTEMBER 12–16, 2016, HEIDELBERG, GERMANY. </a:t>
            </a:r>
          </a:p>
          <a:p>
            <a:pPr marL="114300" indent="0">
              <a:spcBef>
                <a:spcPts val="1200"/>
              </a:spcBef>
              <a:buNone/>
            </a:pPr>
            <a:r>
              <a:rPr lang="en-GB" dirty="0"/>
              <a:t>2] W. W. HAWKINS, EIaLY5 SPECK AND VERNA G. LEONARD [1952-53] “Variation of the </a:t>
            </a:r>
            <a:r>
              <a:rPr lang="en-GB" dirty="0" err="1"/>
              <a:t>Hemoglobin</a:t>
            </a:r>
            <a:r>
              <a:rPr lang="en-GB" dirty="0"/>
              <a:t> Level with Age and Sex”. </a:t>
            </a:r>
          </a:p>
          <a:p>
            <a:pPr marL="114300" indent="0">
              <a:spcBef>
                <a:spcPts val="1200"/>
              </a:spcBef>
              <a:buNone/>
            </a:pPr>
            <a:r>
              <a:rPr lang="en-GB" dirty="0"/>
              <a:t>3] Bushra </a:t>
            </a:r>
            <a:r>
              <a:rPr lang="en-GB" dirty="0" err="1"/>
              <a:t>Alsunaidi</a:t>
            </a:r>
            <a:r>
              <a:rPr lang="en-GB" dirty="0"/>
              <a:t> 1 , Murad </a:t>
            </a:r>
            <a:r>
              <a:rPr lang="en-GB" dirty="0" err="1"/>
              <a:t>Althobaiti</a:t>
            </a:r>
            <a:r>
              <a:rPr lang="en-GB" dirty="0"/>
              <a:t> 1 , </a:t>
            </a:r>
            <a:r>
              <a:rPr lang="en-GB" dirty="0" err="1"/>
              <a:t>Mahbubunnabi</a:t>
            </a:r>
            <a:r>
              <a:rPr lang="en-GB" dirty="0"/>
              <a:t> Tamal 1 , Waleed </a:t>
            </a:r>
            <a:r>
              <a:rPr lang="en-GB" dirty="0" err="1"/>
              <a:t>Albaker</a:t>
            </a:r>
            <a:r>
              <a:rPr lang="en-GB" dirty="0"/>
              <a:t> 2 and </a:t>
            </a:r>
            <a:r>
              <a:rPr lang="en-GB" dirty="0" err="1"/>
              <a:t>Ibraheem</a:t>
            </a:r>
            <a:r>
              <a:rPr lang="en-GB" dirty="0"/>
              <a:t> Al-Naib [2021] “A Review of Non-Invasive Optical Systems for Continuous Blood Glucose Monitoring” Sensors 2021, 21, 6820</a:t>
            </a:r>
          </a:p>
          <a:p>
            <a:pPr marL="114300" indent="0">
              <a:spcBef>
                <a:spcPts val="1200"/>
              </a:spcBef>
              <a:buNone/>
            </a:pPr>
            <a:r>
              <a:rPr lang="en-GB" dirty="0"/>
              <a:t>4] </a:t>
            </a:r>
            <a:r>
              <a:rPr lang="en-GB" dirty="0" err="1"/>
              <a:t>Caje</a:t>
            </a:r>
            <a:r>
              <a:rPr lang="en-GB" dirty="0"/>
              <a:t> Pinto, </a:t>
            </a:r>
            <a:r>
              <a:rPr lang="en-GB" dirty="0" err="1"/>
              <a:t>Jivan</a:t>
            </a:r>
            <a:r>
              <a:rPr lang="en-GB" dirty="0"/>
              <a:t> </a:t>
            </a:r>
            <a:r>
              <a:rPr lang="en-GB" dirty="0" err="1"/>
              <a:t>Parab</a:t>
            </a:r>
            <a:r>
              <a:rPr lang="en-GB" dirty="0"/>
              <a:t>, </a:t>
            </a:r>
            <a:r>
              <a:rPr lang="en-GB" dirty="0" err="1"/>
              <a:t>Gourish</a:t>
            </a:r>
            <a:r>
              <a:rPr lang="en-GB" dirty="0"/>
              <a:t> Naik [2020] “Non-invasive </a:t>
            </a:r>
            <a:r>
              <a:rPr lang="en-GB" dirty="0" err="1"/>
              <a:t>hemoglobin</a:t>
            </a:r>
            <a:r>
              <a:rPr lang="en-GB" dirty="0"/>
              <a:t> measurement using embedded platform” Sensing and Bio-Sensing Research Volume 29, August 2020, 100370</a:t>
            </a:r>
          </a:p>
          <a:p>
            <a:pPr marL="114300" indent="0">
              <a:spcBef>
                <a:spcPts val="1200"/>
              </a:spcBef>
              <a:buNone/>
            </a:pPr>
            <a:r>
              <a:rPr lang="en-GB" dirty="0"/>
              <a:t>5] Giovanni </a:t>
            </a:r>
            <a:r>
              <a:rPr lang="en-GB" dirty="0" err="1"/>
              <a:t>Dimauro</a:t>
            </a:r>
            <a:r>
              <a:rPr lang="en-GB" dirty="0"/>
              <a:t> * , Danilo </a:t>
            </a:r>
            <a:r>
              <a:rPr lang="en-GB" dirty="0" err="1"/>
              <a:t>Caivano</a:t>
            </a:r>
            <a:r>
              <a:rPr lang="en-GB" dirty="0"/>
              <a:t> , </a:t>
            </a:r>
            <a:r>
              <a:rPr lang="en-GB" dirty="0" err="1"/>
              <a:t>Pierangelo</a:t>
            </a:r>
            <a:r>
              <a:rPr lang="en-GB" dirty="0"/>
              <a:t> Di Pilato, Alessandro </a:t>
            </a:r>
            <a:r>
              <a:rPr lang="en-GB" dirty="0" err="1"/>
              <a:t>Dipalma</a:t>
            </a:r>
            <a:r>
              <a:rPr lang="en-GB" dirty="0"/>
              <a:t> and Mauro Giuseppe </a:t>
            </a:r>
            <a:r>
              <a:rPr lang="en-GB" dirty="0" err="1"/>
              <a:t>Camporeale</a:t>
            </a:r>
            <a:r>
              <a:rPr lang="en-GB" dirty="0"/>
              <a:t> [2020]  “A Systematic Mapping Study on Research in </a:t>
            </a:r>
            <a:r>
              <a:rPr lang="en-GB" dirty="0" err="1"/>
              <a:t>Anemia</a:t>
            </a:r>
            <a:r>
              <a:rPr lang="en-GB" dirty="0"/>
              <a:t> Assessment with Non-Invasive Devices” Appl. Sci. 2020, 10, 4804</a:t>
            </a:r>
          </a:p>
          <a:p>
            <a:pPr marL="114300" indent="0">
              <a:spcBef>
                <a:spcPts val="1200"/>
              </a:spcBef>
              <a:buNone/>
            </a:pPr>
            <a:r>
              <a:rPr lang="en-GB" dirty="0"/>
              <a:t>6] Selim </a:t>
            </a:r>
            <a:r>
              <a:rPr lang="en-GB" dirty="0" err="1"/>
              <a:t>Suner,James</a:t>
            </a:r>
            <a:r>
              <a:rPr lang="en-GB" dirty="0"/>
              <a:t> Rayner ,Ibrahim U. </a:t>
            </a:r>
            <a:r>
              <a:rPr lang="en-GB" dirty="0" err="1"/>
              <a:t>Ozturan</a:t>
            </a:r>
            <a:r>
              <a:rPr lang="en-GB" dirty="0"/>
              <a:t> ,Geoffrey Hogan, Caroline P. Meehan ,Alison B. </a:t>
            </a:r>
            <a:r>
              <a:rPr lang="en-GB" dirty="0" err="1"/>
              <a:t>Chambers,Janette</a:t>
            </a:r>
            <a:r>
              <a:rPr lang="en-GB" dirty="0"/>
              <a:t> Baird, Gregory D. Jay [2021], “Prediction of anaemia and estimation of </a:t>
            </a:r>
            <a:r>
              <a:rPr lang="en-GB" dirty="0" err="1"/>
              <a:t>hemoglobin</a:t>
            </a:r>
            <a:r>
              <a:rPr lang="en-GB" dirty="0"/>
              <a:t> concentration using a smartphone camera”</a:t>
            </a:r>
          </a:p>
          <a:p>
            <a:pPr marL="114300" indent="0">
              <a:spcBef>
                <a:spcPts val="1200"/>
              </a:spcBef>
              <a:buNone/>
            </a:pPr>
            <a:r>
              <a:rPr lang="en-GB" dirty="0"/>
              <a:t>7] Joon-</a:t>
            </a:r>
            <a:r>
              <a:rPr lang="en-GB" dirty="0" err="1"/>
              <a:t>myoung</a:t>
            </a:r>
            <a:r>
              <a:rPr lang="en-GB" dirty="0"/>
              <a:t> Kwon, MD ,</a:t>
            </a:r>
            <a:r>
              <a:rPr lang="en-GB" dirty="0" err="1"/>
              <a:t>Younghoon</a:t>
            </a:r>
            <a:r>
              <a:rPr lang="en-GB" dirty="0"/>
              <a:t> Cho, MD ,Ki-Hyun Jeon, MD ,</a:t>
            </a:r>
            <a:r>
              <a:rPr lang="en-GB" dirty="0" err="1"/>
              <a:t>Soohyun</a:t>
            </a:r>
            <a:r>
              <a:rPr lang="en-GB" dirty="0"/>
              <a:t> Cho, MD Kyung-</a:t>
            </a:r>
            <a:r>
              <a:rPr lang="en-GB" dirty="0" err="1"/>
              <a:t>Hee</a:t>
            </a:r>
            <a:r>
              <a:rPr lang="en-GB" dirty="0"/>
              <a:t> Kim, </a:t>
            </a:r>
            <a:r>
              <a:rPr lang="en-GB" dirty="0" err="1"/>
              <a:t>MD,Seung</a:t>
            </a:r>
            <a:r>
              <a:rPr lang="en-GB" dirty="0"/>
              <a:t> Don </a:t>
            </a:r>
            <a:r>
              <a:rPr lang="en-GB" dirty="0" err="1"/>
              <a:t>Baek</a:t>
            </a:r>
            <a:r>
              <a:rPr lang="en-GB" dirty="0"/>
              <a:t>, MD, </a:t>
            </a:r>
            <a:r>
              <a:rPr lang="en-GB" dirty="0" err="1"/>
              <a:t>Soomin</a:t>
            </a:r>
            <a:r>
              <a:rPr lang="en-GB" dirty="0"/>
              <a:t> </a:t>
            </a:r>
            <a:r>
              <a:rPr lang="en-GB" dirty="0" err="1"/>
              <a:t>Jeung</a:t>
            </a:r>
            <a:r>
              <a:rPr lang="en-GB" dirty="0"/>
              <a:t>, MD, </a:t>
            </a:r>
            <a:r>
              <a:rPr lang="en-GB" dirty="0" err="1"/>
              <a:t>Jinsik</a:t>
            </a:r>
            <a:r>
              <a:rPr lang="en-GB" dirty="0"/>
              <a:t> Park, MD, Byung-</a:t>
            </a:r>
            <a:r>
              <a:rPr lang="en-GB" dirty="0" err="1"/>
              <a:t>Hee</a:t>
            </a:r>
            <a:r>
              <a:rPr lang="en-GB" dirty="0"/>
              <a:t> Oh, MD [2020] “A deep learning algorithm to detect anaemia with ECGs: a retrospective, multicentre study”   VOLUME 2, ISSUE 7, E358-E367</a:t>
            </a:r>
          </a:p>
          <a:p>
            <a:pPr marL="114300" indent="0">
              <a:spcBef>
                <a:spcPts val="1200"/>
              </a:spcBef>
              <a:buNone/>
            </a:pPr>
            <a:endParaRPr lang="en-GB" dirty="0"/>
          </a:p>
          <a:p>
            <a:pPr marL="114300" indent="0">
              <a:spcBef>
                <a:spcPts val="1200"/>
              </a:spcBef>
              <a:buNone/>
            </a:pPr>
            <a:endParaRPr lang="en-GB" dirty="0"/>
          </a:p>
        </p:txBody>
      </p:sp>
      <p:sp>
        <p:nvSpPr>
          <p:cNvPr id="3" name="Title 2">
            <a:extLst>
              <a:ext uri="{FF2B5EF4-FFF2-40B4-BE49-F238E27FC236}">
                <a16:creationId xmlns:a16="http://schemas.microsoft.com/office/drawing/2014/main" id="{EF782CD3-D47C-45A5-A2F9-1B26102CD177}"/>
              </a:ext>
            </a:extLst>
          </p:cNvPr>
          <p:cNvSpPr>
            <a:spLocks noGrp="1"/>
          </p:cNvSpPr>
          <p:nvPr>
            <p:ph type="title"/>
          </p:nvPr>
        </p:nvSpPr>
        <p:spPr>
          <a:xfrm>
            <a:off x="786442" y="94707"/>
            <a:ext cx="7718700" cy="572700"/>
          </a:xfrm>
        </p:spPr>
        <p:txBody>
          <a:bodyPr/>
          <a:lstStyle/>
          <a:p>
            <a:r>
              <a:rPr lang="en-GB" dirty="0"/>
              <a:t>References</a:t>
            </a:r>
          </a:p>
        </p:txBody>
      </p:sp>
    </p:spTree>
    <p:extLst>
      <p:ext uri="{BB962C8B-B14F-4D97-AF65-F5344CB8AC3E}">
        <p14:creationId xmlns:p14="http://schemas.microsoft.com/office/powerpoint/2010/main" val="330874697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BD48807-E01E-40EB-A197-13DCC2C942BD}"/>
              </a:ext>
            </a:extLst>
          </p:cNvPr>
          <p:cNvSpPr>
            <a:spLocks noGrp="1"/>
          </p:cNvSpPr>
          <p:nvPr>
            <p:ph type="title"/>
          </p:nvPr>
        </p:nvSpPr>
        <p:spPr>
          <a:xfrm>
            <a:off x="747934" y="1304483"/>
            <a:ext cx="7269015" cy="2329600"/>
          </a:xfrm>
        </p:spPr>
        <p:txBody>
          <a:bodyPr/>
          <a:lstStyle/>
          <a:p>
            <a:r>
              <a:rPr lang="en-GB" sz="9600" dirty="0"/>
              <a:t>THANK YOU!</a:t>
            </a:r>
          </a:p>
        </p:txBody>
      </p:sp>
    </p:spTree>
    <p:extLst>
      <p:ext uri="{BB962C8B-B14F-4D97-AF65-F5344CB8AC3E}">
        <p14:creationId xmlns:p14="http://schemas.microsoft.com/office/powerpoint/2010/main" val="42133883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97"/>
        <p:cNvGrpSpPr/>
        <p:nvPr/>
      </p:nvGrpSpPr>
      <p:grpSpPr>
        <a:xfrm>
          <a:off x="0" y="0"/>
          <a:ext cx="0" cy="0"/>
          <a:chOff x="0" y="0"/>
          <a:chExt cx="0" cy="0"/>
        </a:xfrm>
      </p:grpSpPr>
      <p:sp>
        <p:nvSpPr>
          <p:cNvPr id="598" name="Google Shape;598;p37"/>
          <p:cNvSpPr txBox="1">
            <a:spLocks noGrp="1"/>
          </p:cNvSpPr>
          <p:nvPr>
            <p:ph type="body" idx="1"/>
          </p:nvPr>
        </p:nvSpPr>
        <p:spPr>
          <a:xfrm>
            <a:off x="893017" y="937143"/>
            <a:ext cx="5849729" cy="366676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t>To build a prediction model to analyze and predict the level of </a:t>
            </a:r>
            <a:r>
              <a:rPr lang="en-GB" sz="1400" dirty="0"/>
              <a:t>Haemoglobin</a:t>
            </a:r>
            <a:r>
              <a:rPr lang="en-US" sz="1400" dirty="0"/>
              <a:t> concentration from available data on light reflected upon the incidence of light at different frequencies using  a proprietary device by EzeRx</a:t>
            </a:r>
          </a:p>
          <a:p>
            <a:pPr marL="0" lvl="0" indent="0" algn="ctr" rtl="0">
              <a:spcBef>
                <a:spcPts val="0"/>
              </a:spcBef>
              <a:spcAft>
                <a:spcPts val="0"/>
              </a:spcAft>
              <a:buNone/>
            </a:pPr>
            <a:endParaRPr lang="en-US" dirty="0"/>
          </a:p>
          <a:p>
            <a:pPr marL="0" lvl="0" indent="0" algn="l" rtl="0">
              <a:spcBef>
                <a:spcPts val="0"/>
              </a:spcBef>
              <a:spcAft>
                <a:spcPts val="0"/>
              </a:spcAft>
              <a:buNone/>
            </a:pPr>
            <a:r>
              <a:rPr lang="en-US" sz="1400" dirty="0"/>
              <a:t>To understand the use and importance of Principal Component Analysis to optimize the factors and prediction accuracy of thus following models.</a:t>
            </a:r>
          </a:p>
          <a:p>
            <a:pPr marL="0" lvl="0" indent="0" algn="l" rtl="0">
              <a:spcBef>
                <a:spcPts val="0"/>
              </a:spcBef>
              <a:spcAft>
                <a:spcPts val="0"/>
              </a:spcAft>
              <a:buNone/>
            </a:pPr>
            <a:endParaRPr lang="en-US" sz="1800" dirty="0"/>
          </a:p>
          <a:p>
            <a:pPr marL="0" lvl="0" indent="0" algn="l" rtl="0">
              <a:spcBef>
                <a:spcPts val="0"/>
              </a:spcBef>
              <a:spcAft>
                <a:spcPts val="0"/>
              </a:spcAft>
              <a:buNone/>
            </a:pPr>
            <a:r>
              <a:rPr lang="en-US" sz="1400" dirty="0"/>
              <a:t>To test the accuracy of thus obtained predictions against traditional blood collection computations of Haemoglobin</a:t>
            </a:r>
          </a:p>
          <a:p>
            <a:pPr marL="0" lvl="0" indent="0" algn="l" rtl="0">
              <a:spcBef>
                <a:spcPts val="0"/>
              </a:spcBef>
              <a:spcAft>
                <a:spcPts val="0"/>
              </a:spcAft>
              <a:buNone/>
            </a:pPr>
            <a:endParaRPr lang="en-US" sz="1800" dirty="0"/>
          </a:p>
          <a:p>
            <a:pPr marL="0" lvl="0" indent="0" algn="l" rtl="0">
              <a:spcBef>
                <a:spcPts val="0"/>
              </a:spcBef>
              <a:spcAft>
                <a:spcPts val="0"/>
              </a:spcAft>
              <a:buNone/>
            </a:pPr>
            <a:r>
              <a:rPr lang="en-US" sz="1400" dirty="0"/>
              <a:t>To explore the effect of factors such as Gender and Age in the improvement of model to fetch results with high accuracy</a:t>
            </a:r>
          </a:p>
          <a:p>
            <a:pPr marL="0" lvl="0" indent="0" algn="ctr" rtl="0">
              <a:spcBef>
                <a:spcPts val="0"/>
              </a:spcBef>
              <a:spcAft>
                <a:spcPts val="0"/>
              </a:spcAft>
              <a:buNone/>
            </a:pPr>
            <a:endParaRPr lang="en-US" sz="1400" dirty="0"/>
          </a:p>
          <a:p>
            <a:pPr marL="0" lvl="0" indent="0" algn="ctr" rtl="0">
              <a:spcBef>
                <a:spcPts val="0"/>
              </a:spcBef>
              <a:spcAft>
                <a:spcPts val="0"/>
              </a:spcAft>
              <a:buNone/>
            </a:pPr>
            <a:endParaRPr sz="1400" dirty="0"/>
          </a:p>
          <a:p>
            <a:pPr marL="0" lvl="0" indent="0" algn="ctr" rtl="0">
              <a:spcBef>
                <a:spcPts val="1600"/>
              </a:spcBef>
              <a:spcAft>
                <a:spcPts val="1600"/>
              </a:spcAft>
              <a:buNone/>
            </a:pPr>
            <a:endParaRPr sz="1400" dirty="0"/>
          </a:p>
        </p:txBody>
      </p:sp>
      <p:sp>
        <p:nvSpPr>
          <p:cNvPr id="599" name="Google Shape;599;p37"/>
          <p:cNvSpPr txBox="1">
            <a:spLocks noGrp="1"/>
          </p:cNvSpPr>
          <p:nvPr>
            <p:ph type="title"/>
          </p:nvPr>
        </p:nvSpPr>
        <p:spPr>
          <a:xfrm>
            <a:off x="416209" y="242949"/>
            <a:ext cx="33081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4000" u="none" dirty="0"/>
              <a:t>Objectives</a:t>
            </a:r>
            <a:endParaRPr sz="4000" u="none" dirty="0"/>
          </a:p>
        </p:txBody>
      </p:sp>
      <p:pic>
        <p:nvPicPr>
          <p:cNvPr id="1026" name="Picture 2" descr="Ezerx | Prime Health Ventures">
            <a:extLst>
              <a:ext uri="{FF2B5EF4-FFF2-40B4-BE49-F238E27FC236}">
                <a16:creationId xmlns:a16="http://schemas.microsoft.com/office/drawing/2014/main" id="{E2EEF765-C99F-4D6B-B85A-BF71000DEA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73645" y="2337847"/>
            <a:ext cx="2705858" cy="2284853"/>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Recommendations on venous blood sampling • healthcare-in-europe.com">
            <a:extLst>
              <a:ext uri="{FF2B5EF4-FFF2-40B4-BE49-F238E27FC236}">
                <a16:creationId xmlns:a16="http://schemas.microsoft.com/office/drawing/2014/main" id="{7D025C9C-6AD1-4DCA-9661-791FD03F041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79136" y="759787"/>
            <a:ext cx="1956943" cy="130302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23"/>
        <p:cNvGrpSpPr/>
        <p:nvPr/>
      </p:nvGrpSpPr>
      <p:grpSpPr>
        <a:xfrm>
          <a:off x="0" y="0"/>
          <a:ext cx="0" cy="0"/>
          <a:chOff x="0" y="0"/>
          <a:chExt cx="0" cy="0"/>
        </a:xfrm>
      </p:grpSpPr>
      <p:sp>
        <p:nvSpPr>
          <p:cNvPr id="824" name="Google Shape;824;p45"/>
          <p:cNvSpPr txBox="1">
            <a:spLocks noGrp="1"/>
          </p:cNvSpPr>
          <p:nvPr>
            <p:ph type="title"/>
          </p:nvPr>
        </p:nvSpPr>
        <p:spPr>
          <a:xfrm>
            <a:off x="1655575" y="616588"/>
            <a:ext cx="58329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u="none" dirty="0"/>
              <a:t>Project Flow</a:t>
            </a:r>
            <a:endParaRPr u="none" dirty="0"/>
          </a:p>
        </p:txBody>
      </p:sp>
      <p:sp>
        <p:nvSpPr>
          <p:cNvPr id="825" name="Google Shape;825;p45"/>
          <p:cNvSpPr txBox="1">
            <a:spLocks noGrp="1"/>
          </p:cNvSpPr>
          <p:nvPr>
            <p:ph type="subTitle" idx="4294967295"/>
          </p:nvPr>
        </p:nvSpPr>
        <p:spPr>
          <a:xfrm>
            <a:off x="471487" y="3071812"/>
            <a:ext cx="1612813" cy="1071563"/>
          </a:xfrm>
          <a:prstGeom prst="rect">
            <a:avLst/>
          </a:prstGeom>
        </p:spPr>
        <p:txBody>
          <a:bodyPr spcFirstLastPara="1" wrap="square" lIns="91425" tIns="91425" rIns="91425" bIns="91425" anchor="t" anchorCtr="0">
            <a:noAutofit/>
          </a:bodyPr>
          <a:lstStyle/>
          <a:p>
            <a:pPr marL="0" lvl="0" indent="0" algn="ctr" rtl="0">
              <a:spcBef>
                <a:spcPts val="1600"/>
              </a:spcBef>
              <a:spcAft>
                <a:spcPts val="1600"/>
              </a:spcAft>
              <a:buNone/>
            </a:pPr>
            <a:r>
              <a:rPr lang="en-US" sz="1400" dirty="0"/>
              <a:t>Data Cleaning, missing value removal and visualization </a:t>
            </a:r>
            <a:endParaRPr sz="1400" dirty="0"/>
          </a:p>
        </p:txBody>
      </p:sp>
      <p:sp>
        <p:nvSpPr>
          <p:cNvPr id="826" name="Google Shape;826;p45"/>
          <p:cNvSpPr txBox="1">
            <a:spLocks noGrp="1"/>
          </p:cNvSpPr>
          <p:nvPr>
            <p:ph type="subTitle" idx="4294967295"/>
          </p:nvPr>
        </p:nvSpPr>
        <p:spPr>
          <a:xfrm>
            <a:off x="2507457" y="3096333"/>
            <a:ext cx="1815114" cy="1239924"/>
          </a:xfrm>
          <a:prstGeom prst="rect">
            <a:avLst/>
          </a:prstGeom>
        </p:spPr>
        <p:txBody>
          <a:bodyPr spcFirstLastPara="1" wrap="square" lIns="91425" tIns="91425" rIns="91425" bIns="91425" anchor="t" anchorCtr="0">
            <a:noAutofit/>
          </a:bodyPr>
          <a:lstStyle/>
          <a:p>
            <a:pPr marL="0" lvl="0" indent="0" algn="ctr" rtl="0">
              <a:spcBef>
                <a:spcPts val="1600"/>
              </a:spcBef>
              <a:spcAft>
                <a:spcPts val="0"/>
              </a:spcAft>
              <a:buClr>
                <a:schemeClr val="dk1"/>
              </a:buClr>
              <a:buSzPts val="1100"/>
              <a:buFont typeface="Arial"/>
              <a:buNone/>
            </a:pPr>
            <a:r>
              <a:rPr lang="en-US" sz="1400" dirty="0"/>
              <a:t>Applied PCA and compared results to optimize factors studied</a:t>
            </a:r>
          </a:p>
        </p:txBody>
      </p:sp>
      <p:sp>
        <p:nvSpPr>
          <p:cNvPr id="827" name="Google Shape;827;p45"/>
          <p:cNvSpPr txBox="1">
            <a:spLocks noGrp="1"/>
          </p:cNvSpPr>
          <p:nvPr>
            <p:ph type="subTitle" idx="4294967295"/>
          </p:nvPr>
        </p:nvSpPr>
        <p:spPr>
          <a:xfrm>
            <a:off x="4664869" y="3103476"/>
            <a:ext cx="1910257" cy="1232780"/>
          </a:xfrm>
          <a:prstGeom prst="rect">
            <a:avLst/>
          </a:prstGeom>
        </p:spPr>
        <p:txBody>
          <a:bodyPr spcFirstLastPara="1" wrap="square" lIns="91425" tIns="91425" rIns="91425" bIns="91425" anchor="t" anchorCtr="0">
            <a:noAutofit/>
          </a:bodyPr>
          <a:lstStyle/>
          <a:p>
            <a:pPr marL="0" lvl="0" indent="0" algn="ctr" rtl="0">
              <a:spcBef>
                <a:spcPts val="1600"/>
              </a:spcBef>
              <a:spcAft>
                <a:spcPts val="1600"/>
              </a:spcAft>
              <a:buNone/>
            </a:pPr>
            <a:r>
              <a:rPr lang="en-US" sz="1400" dirty="0"/>
              <a:t>Applied Linear Regression, SVM and Random Forest algorithms </a:t>
            </a:r>
            <a:endParaRPr sz="1400" dirty="0"/>
          </a:p>
        </p:txBody>
      </p:sp>
      <p:sp>
        <p:nvSpPr>
          <p:cNvPr id="828" name="Google Shape;828;p45"/>
          <p:cNvSpPr txBox="1">
            <a:spLocks noGrp="1"/>
          </p:cNvSpPr>
          <p:nvPr>
            <p:ph type="subTitle" idx="4294967295"/>
          </p:nvPr>
        </p:nvSpPr>
        <p:spPr>
          <a:xfrm>
            <a:off x="6757987" y="3310645"/>
            <a:ext cx="2041120" cy="8289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US" sz="1400" dirty="0"/>
              <a:t>Fit the model with best accuracy, applied cross validation and obtained final results</a:t>
            </a:r>
            <a:endParaRPr sz="1400" dirty="0"/>
          </a:p>
        </p:txBody>
      </p:sp>
      <p:sp>
        <p:nvSpPr>
          <p:cNvPr id="829" name="Google Shape;829;p45"/>
          <p:cNvSpPr txBox="1">
            <a:spLocks noGrp="1"/>
          </p:cNvSpPr>
          <p:nvPr>
            <p:ph type="title" idx="4294967295"/>
          </p:nvPr>
        </p:nvSpPr>
        <p:spPr>
          <a:xfrm>
            <a:off x="428706" y="2382998"/>
            <a:ext cx="1664700" cy="90312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500" dirty="0"/>
              <a:t>Raw Data and EDA</a:t>
            </a:r>
            <a:endParaRPr sz="2500" dirty="0"/>
          </a:p>
        </p:txBody>
      </p:sp>
      <p:sp>
        <p:nvSpPr>
          <p:cNvPr id="830" name="Google Shape;830;p45"/>
          <p:cNvSpPr txBox="1">
            <a:spLocks noGrp="1"/>
          </p:cNvSpPr>
          <p:nvPr>
            <p:ph type="title" idx="4294967295"/>
          </p:nvPr>
        </p:nvSpPr>
        <p:spPr>
          <a:xfrm>
            <a:off x="2574082" y="2375854"/>
            <a:ext cx="1664700" cy="88884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500" dirty="0"/>
              <a:t>Dimension Reduction</a:t>
            </a:r>
            <a:endParaRPr sz="2500" dirty="0"/>
          </a:p>
        </p:txBody>
      </p:sp>
      <p:sp>
        <p:nvSpPr>
          <p:cNvPr id="831" name="Google Shape;831;p45"/>
          <p:cNvSpPr txBox="1">
            <a:spLocks noGrp="1"/>
          </p:cNvSpPr>
          <p:nvPr>
            <p:ph type="title" idx="4294967295"/>
          </p:nvPr>
        </p:nvSpPr>
        <p:spPr>
          <a:xfrm>
            <a:off x="4748032" y="2375854"/>
            <a:ext cx="1664700" cy="487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500" dirty="0"/>
              <a:t>Model Fitting</a:t>
            </a:r>
            <a:endParaRPr sz="2500" dirty="0"/>
          </a:p>
        </p:txBody>
      </p:sp>
      <p:sp>
        <p:nvSpPr>
          <p:cNvPr id="832" name="Google Shape;832;p45"/>
          <p:cNvSpPr txBox="1">
            <a:spLocks noGrp="1"/>
          </p:cNvSpPr>
          <p:nvPr>
            <p:ph type="title" idx="4294967295"/>
          </p:nvPr>
        </p:nvSpPr>
        <p:spPr>
          <a:xfrm>
            <a:off x="6629401" y="2368709"/>
            <a:ext cx="2271606" cy="487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500" dirty="0"/>
              <a:t>Model Accuracy and Results</a:t>
            </a:r>
            <a:endParaRPr sz="2500" dirty="0"/>
          </a:p>
        </p:txBody>
      </p:sp>
      <p:grpSp>
        <p:nvGrpSpPr>
          <p:cNvPr id="833" name="Google Shape;833;p45"/>
          <p:cNvGrpSpPr/>
          <p:nvPr/>
        </p:nvGrpSpPr>
        <p:grpSpPr>
          <a:xfrm>
            <a:off x="992982" y="1675686"/>
            <a:ext cx="6979444" cy="623142"/>
            <a:chOff x="1452904" y="2293527"/>
            <a:chExt cx="6285474" cy="623142"/>
          </a:xfrm>
        </p:grpSpPr>
        <p:cxnSp>
          <p:nvCxnSpPr>
            <p:cNvPr id="834" name="Google Shape;834;p45"/>
            <p:cNvCxnSpPr/>
            <p:nvPr/>
          </p:nvCxnSpPr>
          <p:spPr>
            <a:xfrm>
              <a:off x="1603900" y="2625692"/>
              <a:ext cx="5907600" cy="0"/>
            </a:xfrm>
            <a:prstGeom prst="straightConnector1">
              <a:avLst/>
            </a:prstGeom>
            <a:noFill/>
            <a:ln w="28575" cap="flat" cmpd="sng">
              <a:solidFill>
                <a:srgbClr val="000000"/>
              </a:solidFill>
              <a:prstDash val="solid"/>
              <a:round/>
              <a:headEnd type="none" w="med" len="med"/>
              <a:tailEnd type="none" w="med" len="med"/>
            </a:ln>
          </p:spPr>
        </p:cxnSp>
        <p:grpSp>
          <p:nvGrpSpPr>
            <p:cNvPr id="835" name="Google Shape;835;p45"/>
            <p:cNvGrpSpPr/>
            <p:nvPr/>
          </p:nvGrpSpPr>
          <p:grpSpPr>
            <a:xfrm>
              <a:off x="3427129" y="2293527"/>
              <a:ext cx="362836" cy="623142"/>
              <a:chOff x="8142523" y="840353"/>
              <a:chExt cx="264980" cy="455048"/>
            </a:xfrm>
          </p:grpSpPr>
          <p:sp>
            <p:nvSpPr>
              <p:cNvPr id="836" name="Google Shape;836;p45"/>
              <p:cNvSpPr/>
              <p:nvPr/>
            </p:nvSpPr>
            <p:spPr>
              <a:xfrm>
                <a:off x="8142523" y="917791"/>
                <a:ext cx="225509" cy="377609"/>
              </a:xfrm>
              <a:custGeom>
                <a:avLst/>
                <a:gdLst/>
                <a:ahLst/>
                <a:cxnLst/>
                <a:rect l="l" t="t" r="r" b="b"/>
                <a:pathLst>
                  <a:path w="6236" h="10442" extrusionOk="0">
                    <a:moveTo>
                      <a:pt x="3118" y="1"/>
                    </a:moveTo>
                    <a:cubicBezTo>
                      <a:pt x="3118" y="1"/>
                      <a:pt x="0" y="5608"/>
                      <a:pt x="0" y="7324"/>
                    </a:cubicBezTo>
                    <a:cubicBezTo>
                      <a:pt x="0" y="9061"/>
                      <a:pt x="1402" y="10442"/>
                      <a:pt x="3118" y="10442"/>
                    </a:cubicBezTo>
                    <a:cubicBezTo>
                      <a:pt x="4833" y="10442"/>
                      <a:pt x="6235" y="9061"/>
                      <a:pt x="6235" y="7324"/>
                    </a:cubicBezTo>
                    <a:cubicBezTo>
                      <a:pt x="6235" y="5608"/>
                      <a:pt x="3118" y="1"/>
                      <a:pt x="311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45"/>
              <p:cNvSpPr/>
              <p:nvPr/>
            </p:nvSpPr>
            <p:spPr>
              <a:xfrm>
                <a:off x="8181233" y="840353"/>
                <a:ext cx="226269" cy="378368"/>
              </a:xfrm>
              <a:custGeom>
                <a:avLst/>
                <a:gdLst/>
                <a:ahLst/>
                <a:cxnLst/>
                <a:rect l="l" t="t" r="r" b="b"/>
                <a:pathLst>
                  <a:path w="6257" h="10463" fill="none" extrusionOk="0">
                    <a:moveTo>
                      <a:pt x="6257" y="7345"/>
                    </a:moveTo>
                    <a:cubicBezTo>
                      <a:pt x="6257" y="9081"/>
                      <a:pt x="4855" y="10462"/>
                      <a:pt x="3118" y="10462"/>
                    </a:cubicBezTo>
                    <a:cubicBezTo>
                      <a:pt x="1402" y="10462"/>
                      <a:pt x="1" y="9060"/>
                      <a:pt x="1" y="7345"/>
                    </a:cubicBezTo>
                    <a:cubicBezTo>
                      <a:pt x="1" y="5608"/>
                      <a:pt x="3118" y="1"/>
                      <a:pt x="3118" y="1"/>
                    </a:cubicBezTo>
                    <a:cubicBezTo>
                      <a:pt x="3118" y="1"/>
                      <a:pt x="6257" y="5629"/>
                      <a:pt x="6257" y="7345"/>
                    </a:cubicBezTo>
                    <a:close/>
                  </a:path>
                </a:pathLst>
              </a:custGeom>
              <a:noFill/>
              <a:ln w="28575" cap="rnd" cmpd="sng">
                <a:solidFill>
                  <a:srgbClr val="231F2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 name="Google Shape;838;p45"/>
            <p:cNvGrpSpPr/>
            <p:nvPr/>
          </p:nvGrpSpPr>
          <p:grpSpPr>
            <a:xfrm>
              <a:off x="5401342" y="2293527"/>
              <a:ext cx="362836" cy="623142"/>
              <a:chOff x="8142523" y="840353"/>
              <a:chExt cx="264980" cy="455048"/>
            </a:xfrm>
          </p:grpSpPr>
          <p:sp>
            <p:nvSpPr>
              <p:cNvPr id="839" name="Google Shape;839;p45"/>
              <p:cNvSpPr/>
              <p:nvPr/>
            </p:nvSpPr>
            <p:spPr>
              <a:xfrm>
                <a:off x="8142523" y="917791"/>
                <a:ext cx="225509" cy="377609"/>
              </a:xfrm>
              <a:custGeom>
                <a:avLst/>
                <a:gdLst/>
                <a:ahLst/>
                <a:cxnLst/>
                <a:rect l="l" t="t" r="r" b="b"/>
                <a:pathLst>
                  <a:path w="6236" h="10442" extrusionOk="0">
                    <a:moveTo>
                      <a:pt x="3118" y="1"/>
                    </a:moveTo>
                    <a:cubicBezTo>
                      <a:pt x="3118" y="1"/>
                      <a:pt x="0" y="5608"/>
                      <a:pt x="0" y="7324"/>
                    </a:cubicBezTo>
                    <a:cubicBezTo>
                      <a:pt x="0" y="9061"/>
                      <a:pt x="1402" y="10442"/>
                      <a:pt x="3118" y="10442"/>
                    </a:cubicBezTo>
                    <a:cubicBezTo>
                      <a:pt x="4833" y="10442"/>
                      <a:pt x="6235" y="9061"/>
                      <a:pt x="6235" y="7324"/>
                    </a:cubicBezTo>
                    <a:cubicBezTo>
                      <a:pt x="6235" y="5608"/>
                      <a:pt x="3118" y="1"/>
                      <a:pt x="311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45"/>
              <p:cNvSpPr/>
              <p:nvPr/>
            </p:nvSpPr>
            <p:spPr>
              <a:xfrm>
                <a:off x="8181233" y="840353"/>
                <a:ext cx="226269" cy="378368"/>
              </a:xfrm>
              <a:custGeom>
                <a:avLst/>
                <a:gdLst/>
                <a:ahLst/>
                <a:cxnLst/>
                <a:rect l="l" t="t" r="r" b="b"/>
                <a:pathLst>
                  <a:path w="6257" h="10463" fill="none" extrusionOk="0">
                    <a:moveTo>
                      <a:pt x="6257" y="7345"/>
                    </a:moveTo>
                    <a:cubicBezTo>
                      <a:pt x="6257" y="9081"/>
                      <a:pt x="4855" y="10462"/>
                      <a:pt x="3118" y="10462"/>
                    </a:cubicBezTo>
                    <a:cubicBezTo>
                      <a:pt x="1402" y="10462"/>
                      <a:pt x="1" y="9060"/>
                      <a:pt x="1" y="7345"/>
                    </a:cubicBezTo>
                    <a:cubicBezTo>
                      <a:pt x="1" y="5608"/>
                      <a:pt x="3118" y="1"/>
                      <a:pt x="3118" y="1"/>
                    </a:cubicBezTo>
                    <a:cubicBezTo>
                      <a:pt x="3118" y="1"/>
                      <a:pt x="6257" y="5629"/>
                      <a:pt x="6257" y="7345"/>
                    </a:cubicBezTo>
                    <a:close/>
                  </a:path>
                </a:pathLst>
              </a:custGeom>
              <a:noFill/>
              <a:ln w="28575" cap="rnd" cmpd="sng">
                <a:solidFill>
                  <a:srgbClr val="231F2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 name="Google Shape;841;p45"/>
            <p:cNvGrpSpPr/>
            <p:nvPr/>
          </p:nvGrpSpPr>
          <p:grpSpPr>
            <a:xfrm>
              <a:off x="7375542" y="2293527"/>
              <a:ext cx="362836" cy="623142"/>
              <a:chOff x="8142523" y="840353"/>
              <a:chExt cx="264980" cy="455048"/>
            </a:xfrm>
          </p:grpSpPr>
          <p:sp>
            <p:nvSpPr>
              <p:cNvPr id="842" name="Google Shape;842;p45"/>
              <p:cNvSpPr/>
              <p:nvPr/>
            </p:nvSpPr>
            <p:spPr>
              <a:xfrm>
                <a:off x="8142523" y="917791"/>
                <a:ext cx="225509" cy="377609"/>
              </a:xfrm>
              <a:custGeom>
                <a:avLst/>
                <a:gdLst/>
                <a:ahLst/>
                <a:cxnLst/>
                <a:rect l="l" t="t" r="r" b="b"/>
                <a:pathLst>
                  <a:path w="6236" h="10442" extrusionOk="0">
                    <a:moveTo>
                      <a:pt x="3118" y="1"/>
                    </a:moveTo>
                    <a:cubicBezTo>
                      <a:pt x="3118" y="1"/>
                      <a:pt x="0" y="5608"/>
                      <a:pt x="0" y="7324"/>
                    </a:cubicBezTo>
                    <a:cubicBezTo>
                      <a:pt x="0" y="9061"/>
                      <a:pt x="1402" y="10442"/>
                      <a:pt x="3118" y="10442"/>
                    </a:cubicBezTo>
                    <a:cubicBezTo>
                      <a:pt x="4833" y="10442"/>
                      <a:pt x="6235" y="9061"/>
                      <a:pt x="6235" y="7324"/>
                    </a:cubicBezTo>
                    <a:cubicBezTo>
                      <a:pt x="6235" y="5608"/>
                      <a:pt x="3118" y="1"/>
                      <a:pt x="311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45"/>
              <p:cNvSpPr/>
              <p:nvPr/>
            </p:nvSpPr>
            <p:spPr>
              <a:xfrm>
                <a:off x="8181233" y="840353"/>
                <a:ext cx="226269" cy="378368"/>
              </a:xfrm>
              <a:custGeom>
                <a:avLst/>
                <a:gdLst/>
                <a:ahLst/>
                <a:cxnLst/>
                <a:rect l="l" t="t" r="r" b="b"/>
                <a:pathLst>
                  <a:path w="6257" h="10463" fill="none" extrusionOk="0">
                    <a:moveTo>
                      <a:pt x="6257" y="7345"/>
                    </a:moveTo>
                    <a:cubicBezTo>
                      <a:pt x="6257" y="9081"/>
                      <a:pt x="4855" y="10462"/>
                      <a:pt x="3118" y="10462"/>
                    </a:cubicBezTo>
                    <a:cubicBezTo>
                      <a:pt x="1402" y="10462"/>
                      <a:pt x="1" y="9060"/>
                      <a:pt x="1" y="7345"/>
                    </a:cubicBezTo>
                    <a:cubicBezTo>
                      <a:pt x="1" y="5608"/>
                      <a:pt x="3118" y="1"/>
                      <a:pt x="3118" y="1"/>
                    </a:cubicBezTo>
                    <a:cubicBezTo>
                      <a:pt x="3118" y="1"/>
                      <a:pt x="6257" y="5629"/>
                      <a:pt x="6257" y="7345"/>
                    </a:cubicBezTo>
                    <a:close/>
                  </a:path>
                </a:pathLst>
              </a:custGeom>
              <a:noFill/>
              <a:ln w="28575" cap="rnd" cmpd="sng">
                <a:solidFill>
                  <a:srgbClr val="231F2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 name="Google Shape;844;p45"/>
            <p:cNvGrpSpPr/>
            <p:nvPr/>
          </p:nvGrpSpPr>
          <p:grpSpPr>
            <a:xfrm>
              <a:off x="1452904" y="2293527"/>
              <a:ext cx="362836" cy="623142"/>
              <a:chOff x="8142523" y="840353"/>
              <a:chExt cx="264980" cy="455048"/>
            </a:xfrm>
          </p:grpSpPr>
          <p:sp>
            <p:nvSpPr>
              <p:cNvPr id="845" name="Google Shape;845;p45"/>
              <p:cNvSpPr/>
              <p:nvPr/>
            </p:nvSpPr>
            <p:spPr>
              <a:xfrm>
                <a:off x="8142523" y="917791"/>
                <a:ext cx="225509" cy="377609"/>
              </a:xfrm>
              <a:custGeom>
                <a:avLst/>
                <a:gdLst/>
                <a:ahLst/>
                <a:cxnLst/>
                <a:rect l="l" t="t" r="r" b="b"/>
                <a:pathLst>
                  <a:path w="6236" h="10442" extrusionOk="0">
                    <a:moveTo>
                      <a:pt x="3118" y="1"/>
                    </a:moveTo>
                    <a:cubicBezTo>
                      <a:pt x="3118" y="1"/>
                      <a:pt x="0" y="5608"/>
                      <a:pt x="0" y="7324"/>
                    </a:cubicBezTo>
                    <a:cubicBezTo>
                      <a:pt x="0" y="9061"/>
                      <a:pt x="1402" y="10442"/>
                      <a:pt x="3118" y="10442"/>
                    </a:cubicBezTo>
                    <a:cubicBezTo>
                      <a:pt x="4833" y="10442"/>
                      <a:pt x="6235" y="9061"/>
                      <a:pt x="6235" y="7324"/>
                    </a:cubicBezTo>
                    <a:cubicBezTo>
                      <a:pt x="6235" y="5608"/>
                      <a:pt x="3118" y="1"/>
                      <a:pt x="311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45"/>
              <p:cNvSpPr/>
              <p:nvPr/>
            </p:nvSpPr>
            <p:spPr>
              <a:xfrm>
                <a:off x="8181233" y="840353"/>
                <a:ext cx="226269" cy="378368"/>
              </a:xfrm>
              <a:custGeom>
                <a:avLst/>
                <a:gdLst/>
                <a:ahLst/>
                <a:cxnLst/>
                <a:rect l="l" t="t" r="r" b="b"/>
                <a:pathLst>
                  <a:path w="6257" h="10463" fill="none" extrusionOk="0">
                    <a:moveTo>
                      <a:pt x="6257" y="7345"/>
                    </a:moveTo>
                    <a:cubicBezTo>
                      <a:pt x="6257" y="9081"/>
                      <a:pt x="4855" y="10462"/>
                      <a:pt x="3118" y="10462"/>
                    </a:cubicBezTo>
                    <a:cubicBezTo>
                      <a:pt x="1402" y="10462"/>
                      <a:pt x="1" y="9060"/>
                      <a:pt x="1" y="7345"/>
                    </a:cubicBezTo>
                    <a:cubicBezTo>
                      <a:pt x="1" y="5608"/>
                      <a:pt x="3118" y="1"/>
                      <a:pt x="3118" y="1"/>
                    </a:cubicBezTo>
                    <a:cubicBezTo>
                      <a:pt x="3118" y="1"/>
                      <a:pt x="6257" y="5629"/>
                      <a:pt x="6257" y="7345"/>
                    </a:cubicBezTo>
                    <a:close/>
                  </a:path>
                </a:pathLst>
              </a:custGeom>
              <a:noFill/>
              <a:ln w="28575" cap="rnd" cmpd="sng">
                <a:solidFill>
                  <a:srgbClr val="231F2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71"/>
        <p:cNvGrpSpPr/>
        <p:nvPr/>
      </p:nvGrpSpPr>
      <p:grpSpPr>
        <a:xfrm>
          <a:off x="0" y="0"/>
          <a:ext cx="0" cy="0"/>
          <a:chOff x="0" y="0"/>
          <a:chExt cx="0" cy="0"/>
        </a:xfrm>
      </p:grpSpPr>
      <p:grpSp>
        <p:nvGrpSpPr>
          <p:cNvPr id="572" name="Google Shape;572;p36"/>
          <p:cNvGrpSpPr/>
          <p:nvPr/>
        </p:nvGrpSpPr>
        <p:grpSpPr>
          <a:xfrm>
            <a:off x="3499600" y="8562"/>
            <a:ext cx="1209457" cy="1846488"/>
            <a:chOff x="3499600" y="8562"/>
            <a:chExt cx="1209457" cy="1846488"/>
          </a:xfrm>
        </p:grpSpPr>
        <p:sp>
          <p:nvSpPr>
            <p:cNvPr id="573" name="Google Shape;573;p36"/>
            <p:cNvSpPr/>
            <p:nvPr/>
          </p:nvSpPr>
          <p:spPr>
            <a:xfrm>
              <a:off x="4435403" y="8562"/>
              <a:ext cx="273654" cy="98908"/>
            </a:xfrm>
            <a:custGeom>
              <a:avLst/>
              <a:gdLst/>
              <a:ahLst/>
              <a:cxnLst/>
              <a:rect l="l" t="t" r="r" b="b"/>
              <a:pathLst>
                <a:path w="8224" h="2282" fill="none" extrusionOk="0">
                  <a:moveTo>
                    <a:pt x="1" y="1"/>
                  </a:moveTo>
                  <a:lnTo>
                    <a:pt x="8224" y="1"/>
                  </a:lnTo>
                  <a:lnTo>
                    <a:pt x="8224" y="2281"/>
                  </a:lnTo>
                  <a:lnTo>
                    <a:pt x="1" y="2281"/>
                  </a:lnTo>
                  <a:close/>
                </a:path>
              </a:pathLst>
            </a:custGeom>
            <a:solidFill>
              <a:schemeClr val="accent1"/>
            </a:solidFill>
            <a:ln w="285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36"/>
            <p:cNvSpPr/>
            <p:nvPr/>
          </p:nvSpPr>
          <p:spPr>
            <a:xfrm>
              <a:off x="4544703" y="107423"/>
              <a:ext cx="59924" cy="294976"/>
            </a:xfrm>
            <a:custGeom>
              <a:avLst/>
              <a:gdLst/>
              <a:ahLst/>
              <a:cxnLst/>
              <a:rect l="l" t="t" r="r" b="b"/>
              <a:pathLst>
                <a:path w="1801" h="3307" fill="none" extrusionOk="0">
                  <a:moveTo>
                    <a:pt x="1" y="0"/>
                  </a:moveTo>
                  <a:lnTo>
                    <a:pt x="1800" y="0"/>
                  </a:lnTo>
                  <a:lnTo>
                    <a:pt x="1800" y="3306"/>
                  </a:lnTo>
                  <a:lnTo>
                    <a:pt x="1" y="3306"/>
                  </a:lnTo>
                  <a:close/>
                </a:path>
              </a:pathLst>
            </a:custGeom>
            <a:solidFill>
              <a:schemeClr val="accent1"/>
            </a:solidFill>
            <a:ln w="285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6"/>
            <p:cNvSpPr/>
            <p:nvPr/>
          </p:nvSpPr>
          <p:spPr>
            <a:xfrm flipH="1">
              <a:off x="4156003" y="402400"/>
              <a:ext cx="416007" cy="741943"/>
            </a:xfrm>
            <a:custGeom>
              <a:avLst/>
              <a:gdLst/>
              <a:ahLst/>
              <a:cxnLst/>
              <a:rect l="l" t="t" r="r" b="b"/>
              <a:pathLst>
                <a:path w="16217" h="27160" fill="none" extrusionOk="0">
                  <a:moveTo>
                    <a:pt x="1" y="1"/>
                  </a:moveTo>
                  <a:lnTo>
                    <a:pt x="1" y="13475"/>
                  </a:lnTo>
                  <a:cubicBezTo>
                    <a:pt x="1" y="21029"/>
                    <a:pt x="6110" y="27159"/>
                    <a:pt x="13685" y="27159"/>
                  </a:cubicBezTo>
                  <a:lnTo>
                    <a:pt x="16216" y="27159"/>
                  </a:lnTo>
                </a:path>
              </a:pathLst>
            </a:custGeom>
            <a:noFill/>
            <a:ln w="28575" cap="rnd" cmpd="sng">
              <a:solidFill>
                <a:schemeClr val="dk1"/>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6"/>
            <p:cNvSpPr/>
            <p:nvPr/>
          </p:nvSpPr>
          <p:spPr>
            <a:xfrm rot="10800000" flipH="1">
              <a:off x="3499600" y="1144409"/>
              <a:ext cx="393181" cy="710641"/>
            </a:xfrm>
            <a:custGeom>
              <a:avLst/>
              <a:gdLst/>
              <a:ahLst/>
              <a:cxnLst/>
              <a:rect l="l" t="t" r="r" b="b"/>
              <a:pathLst>
                <a:path w="16217" h="27160" fill="none" extrusionOk="0">
                  <a:moveTo>
                    <a:pt x="1" y="1"/>
                  </a:moveTo>
                  <a:lnTo>
                    <a:pt x="1" y="13475"/>
                  </a:lnTo>
                  <a:cubicBezTo>
                    <a:pt x="1" y="21029"/>
                    <a:pt x="6110" y="27159"/>
                    <a:pt x="13685" y="27159"/>
                  </a:cubicBezTo>
                  <a:lnTo>
                    <a:pt x="16216" y="27159"/>
                  </a:lnTo>
                </a:path>
              </a:pathLst>
            </a:custGeom>
            <a:noFill/>
            <a:ln w="28575" cap="rnd" cmpd="sng">
              <a:solidFill>
                <a:schemeClr val="dk1"/>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7" name="Google Shape;577;p36"/>
            <p:cNvCxnSpPr/>
            <p:nvPr/>
          </p:nvCxnSpPr>
          <p:spPr>
            <a:xfrm>
              <a:off x="3884200" y="1144421"/>
              <a:ext cx="331200" cy="0"/>
            </a:xfrm>
            <a:prstGeom prst="straightConnector1">
              <a:avLst/>
            </a:prstGeom>
            <a:noFill/>
            <a:ln w="28575" cap="flat" cmpd="sng">
              <a:solidFill>
                <a:schemeClr val="dk1"/>
              </a:solidFill>
              <a:prstDash val="solid"/>
              <a:round/>
              <a:headEnd type="none" w="med" len="med"/>
              <a:tailEnd type="none" w="med" len="med"/>
            </a:ln>
          </p:spPr>
        </p:cxnSp>
      </p:grpSp>
      <p:sp>
        <p:nvSpPr>
          <p:cNvPr id="578" name="Google Shape;578;p36"/>
          <p:cNvSpPr txBox="1">
            <a:spLocks noGrp="1"/>
          </p:cNvSpPr>
          <p:nvPr>
            <p:ph type="title"/>
          </p:nvPr>
        </p:nvSpPr>
        <p:spPr>
          <a:xfrm>
            <a:off x="1940675" y="2571750"/>
            <a:ext cx="5262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Data and EDA</a:t>
            </a:r>
            <a:endParaRPr u="none" dirty="0"/>
          </a:p>
        </p:txBody>
      </p:sp>
      <p:sp>
        <p:nvSpPr>
          <p:cNvPr id="579" name="Google Shape;579;p36"/>
          <p:cNvSpPr txBox="1">
            <a:spLocks noGrp="1"/>
          </p:cNvSpPr>
          <p:nvPr>
            <p:ph type="subTitle" idx="1"/>
          </p:nvPr>
        </p:nvSpPr>
        <p:spPr>
          <a:xfrm>
            <a:off x="1860800" y="3444025"/>
            <a:ext cx="5422500" cy="36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Data Profile &amp; Visualization</a:t>
            </a:r>
            <a:endParaRPr dirty="0"/>
          </a:p>
        </p:txBody>
      </p:sp>
      <p:grpSp>
        <p:nvGrpSpPr>
          <p:cNvPr id="580" name="Google Shape;580;p36"/>
          <p:cNvGrpSpPr/>
          <p:nvPr/>
        </p:nvGrpSpPr>
        <p:grpSpPr>
          <a:xfrm>
            <a:off x="3282046" y="1687783"/>
            <a:ext cx="2446928" cy="731567"/>
            <a:chOff x="5675362" y="3258495"/>
            <a:chExt cx="1333476" cy="398652"/>
          </a:xfrm>
        </p:grpSpPr>
        <p:sp>
          <p:nvSpPr>
            <p:cNvPr id="581" name="Google Shape;581;p36"/>
            <p:cNvSpPr/>
            <p:nvPr/>
          </p:nvSpPr>
          <p:spPr>
            <a:xfrm>
              <a:off x="5675362" y="3258495"/>
              <a:ext cx="237576" cy="398652"/>
            </a:xfrm>
            <a:custGeom>
              <a:avLst/>
              <a:gdLst/>
              <a:ahLst/>
              <a:cxnLst/>
              <a:rect l="l" t="t" r="r" b="b"/>
              <a:pathLst>
                <a:path w="3118" h="5232" extrusionOk="0">
                  <a:moveTo>
                    <a:pt x="1549" y="1"/>
                  </a:moveTo>
                  <a:cubicBezTo>
                    <a:pt x="1549" y="1"/>
                    <a:pt x="0" y="2804"/>
                    <a:pt x="0" y="3662"/>
                  </a:cubicBezTo>
                  <a:cubicBezTo>
                    <a:pt x="0" y="4520"/>
                    <a:pt x="691" y="5231"/>
                    <a:pt x="1549" y="5231"/>
                  </a:cubicBezTo>
                  <a:cubicBezTo>
                    <a:pt x="2407" y="5231"/>
                    <a:pt x="3118" y="4520"/>
                    <a:pt x="3118" y="3662"/>
                  </a:cubicBezTo>
                  <a:cubicBezTo>
                    <a:pt x="3118" y="2804"/>
                    <a:pt x="1549" y="1"/>
                    <a:pt x="154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6"/>
            <p:cNvSpPr/>
            <p:nvPr/>
          </p:nvSpPr>
          <p:spPr>
            <a:xfrm>
              <a:off x="6040662" y="3258495"/>
              <a:ext cx="237576" cy="398652"/>
            </a:xfrm>
            <a:custGeom>
              <a:avLst/>
              <a:gdLst/>
              <a:ahLst/>
              <a:cxnLst/>
              <a:rect l="l" t="t" r="r" b="b"/>
              <a:pathLst>
                <a:path w="3118" h="5232" extrusionOk="0">
                  <a:moveTo>
                    <a:pt x="1549" y="1"/>
                  </a:moveTo>
                  <a:cubicBezTo>
                    <a:pt x="1549" y="1"/>
                    <a:pt x="0" y="2804"/>
                    <a:pt x="0" y="3662"/>
                  </a:cubicBezTo>
                  <a:cubicBezTo>
                    <a:pt x="0" y="4520"/>
                    <a:pt x="691" y="5231"/>
                    <a:pt x="1549" y="5231"/>
                  </a:cubicBezTo>
                  <a:cubicBezTo>
                    <a:pt x="2407" y="5231"/>
                    <a:pt x="3118" y="4520"/>
                    <a:pt x="3118" y="3662"/>
                  </a:cubicBezTo>
                  <a:cubicBezTo>
                    <a:pt x="3118" y="2804"/>
                    <a:pt x="1549" y="1"/>
                    <a:pt x="154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36"/>
            <p:cNvSpPr/>
            <p:nvPr/>
          </p:nvSpPr>
          <p:spPr>
            <a:xfrm>
              <a:off x="6405962" y="3258495"/>
              <a:ext cx="237576" cy="398652"/>
            </a:xfrm>
            <a:custGeom>
              <a:avLst/>
              <a:gdLst/>
              <a:ahLst/>
              <a:cxnLst/>
              <a:rect l="l" t="t" r="r" b="b"/>
              <a:pathLst>
                <a:path w="3118" h="5232" extrusionOk="0">
                  <a:moveTo>
                    <a:pt x="1549" y="1"/>
                  </a:moveTo>
                  <a:cubicBezTo>
                    <a:pt x="1549" y="1"/>
                    <a:pt x="0" y="2804"/>
                    <a:pt x="0" y="3662"/>
                  </a:cubicBezTo>
                  <a:cubicBezTo>
                    <a:pt x="0" y="4520"/>
                    <a:pt x="691" y="5231"/>
                    <a:pt x="1549" y="5231"/>
                  </a:cubicBezTo>
                  <a:cubicBezTo>
                    <a:pt x="2407" y="5231"/>
                    <a:pt x="3118" y="4520"/>
                    <a:pt x="3118" y="3662"/>
                  </a:cubicBezTo>
                  <a:cubicBezTo>
                    <a:pt x="3118" y="2804"/>
                    <a:pt x="1549" y="1"/>
                    <a:pt x="154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6"/>
            <p:cNvSpPr/>
            <p:nvPr/>
          </p:nvSpPr>
          <p:spPr>
            <a:xfrm>
              <a:off x="6771262" y="3258495"/>
              <a:ext cx="237576" cy="398652"/>
            </a:xfrm>
            <a:custGeom>
              <a:avLst/>
              <a:gdLst/>
              <a:ahLst/>
              <a:cxnLst/>
              <a:rect l="l" t="t" r="r" b="b"/>
              <a:pathLst>
                <a:path w="3118" h="5232" extrusionOk="0">
                  <a:moveTo>
                    <a:pt x="1549" y="1"/>
                  </a:moveTo>
                  <a:cubicBezTo>
                    <a:pt x="1549" y="1"/>
                    <a:pt x="0" y="2804"/>
                    <a:pt x="0" y="3662"/>
                  </a:cubicBezTo>
                  <a:cubicBezTo>
                    <a:pt x="0" y="4520"/>
                    <a:pt x="691" y="5231"/>
                    <a:pt x="1549" y="5231"/>
                  </a:cubicBezTo>
                  <a:cubicBezTo>
                    <a:pt x="2407" y="5231"/>
                    <a:pt x="3118" y="4520"/>
                    <a:pt x="3118" y="3662"/>
                  </a:cubicBezTo>
                  <a:cubicBezTo>
                    <a:pt x="3118" y="2804"/>
                    <a:pt x="1549" y="1"/>
                    <a:pt x="154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5" name="Google Shape;585;p36"/>
          <p:cNvGrpSpPr/>
          <p:nvPr/>
        </p:nvGrpSpPr>
        <p:grpSpPr>
          <a:xfrm>
            <a:off x="8562259" y="799220"/>
            <a:ext cx="194921" cy="194959"/>
            <a:chOff x="7932213" y="1463813"/>
            <a:chExt cx="127125" cy="127150"/>
          </a:xfrm>
        </p:grpSpPr>
        <p:sp>
          <p:nvSpPr>
            <p:cNvPr id="586" name="Google Shape;586;p36"/>
            <p:cNvSpPr/>
            <p:nvPr/>
          </p:nvSpPr>
          <p:spPr>
            <a:xfrm>
              <a:off x="7932213" y="1527113"/>
              <a:ext cx="127125" cy="25"/>
            </a:xfrm>
            <a:custGeom>
              <a:avLst/>
              <a:gdLst/>
              <a:ahLst/>
              <a:cxnLst/>
              <a:rect l="l" t="t" r="r" b="b"/>
              <a:pathLst>
                <a:path w="5085" h="1" fill="none" extrusionOk="0">
                  <a:moveTo>
                    <a:pt x="0" y="1"/>
                  </a:moveTo>
                  <a:lnTo>
                    <a:pt x="5085" y="1"/>
                  </a:lnTo>
                </a:path>
              </a:pathLst>
            </a:custGeom>
            <a:noFill/>
            <a:ln w="285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36"/>
            <p:cNvSpPr/>
            <p:nvPr/>
          </p:nvSpPr>
          <p:spPr>
            <a:xfrm>
              <a:off x="7996013" y="1463813"/>
              <a:ext cx="25" cy="127150"/>
            </a:xfrm>
            <a:custGeom>
              <a:avLst/>
              <a:gdLst/>
              <a:ahLst/>
              <a:cxnLst/>
              <a:rect l="l" t="t" r="r" b="b"/>
              <a:pathLst>
                <a:path w="1" h="5086" fill="none" extrusionOk="0">
                  <a:moveTo>
                    <a:pt x="1" y="5085"/>
                  </a:moveTo>
                  <a:lnTo>
                    <a:pt x="1" y="1"/>
                  </a:lnTo>
                </a:path>
              </a:pathLst>
            </a:custGeom>
            <a:noFill/>
            <a:ln w="285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8" name="Google Shape;588;p36"/>
          <p:cNvSpPr/>
          <p:nvPr/>
        </p:nvSpPr>
        <p:spPr>
          <a:xfrm>
            <a:off x="430728" y="892688"/>
            <a:ext cx="117144" cy="38"/>
          </a:xfrm>
          <a:custGeom>
            <a:avLst/>
            <a:gdLst/>
            <a:ahLst/>
            <a:cxnLst/>
            <a:rect l="l" t="t" r="r" b="b"/>
            <a:pathLst>
              <a:path w="3056" h="1" fill="none" extrusionOk="0">
                <a:moveTo>
                  <a:pt x="1" y="1"/>
                </a:moveTo>
                <a:lnTo>
                  <a:pt x="3055" y="1"/>
                </a:lnTo>
              </a:path>
            </a:pathLst>
          </a:custGeom>
          <a:noFill/>
          <a:ln w="285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9" name="Google Shape;589;p36"/>
          <p:cNvGrpSpPr/>
          <p:nvPr/>
        </p:nvGrpSpPr>
        <p:grpSpPr>
          <a:xfrm>
            <a:off x="3356151" y="1573457"/>
            <a:ext cx="2446928" cy="731567"/>
            <a:chOff x="5675362" y="3258495"/>
            <a:chExt cx="1333476" cy="398652"/>
          </a:xfrm>
        </p:grpSpPr>
        <p:sp>
          <p:nvSpPr>
            <p:cNvPr id="590" name="Google Shape;590;p36"/>
            <p:cNvSpPr/>
            <p:nvPr/>
          </p:nvSpPr>
          <p:spPr>
            <a:xfrm>
              <a:off x="5675362" y="3258495"/>
              <a:ext cx="237576" cy="398652"/>
            </a:xfrm>
            <a:custGeom>
              <a:avLst/>
              <a:gdLst/>
              <a:ahLst/>
              <a:cxnLst/>
              <a:rect l="l" t="t" r="r" b="b"/>
              <a:pathLst>
                <a:path w="3118" h="5232" extrusionOk="0">
                  <a:moveTo>
                    <a:pt x="1549" y="1"/>
                  </a:moveTo>
                  <a:cubicBezTo>
                    <a:pt x="1549" y="1"/>
                    <a:pt x="0" y="2804"/>
                    <a:pt x="0" y="3662"/>
                  </a:cubicBezTo>
                  <a:cubicBezTo>
                    <a:pt x="0" y="4520"/>
                    <a:pt x="691" y="5231"/>
                    <a:pt x="1549" y="5231"/>
                  </a:cubicBezTo>
                  <a:cubicBezTo>
                    <a:pt x="2407" y="5231"/>
                    <a:pt x="3118" y="4520"/>
                    <a:pt x="3118" y="3662"/>
                  </a:cubicBezTo>
                  <a:cubicBezTo>
                    <a:pt x="3118" y="2804"/>
                    <a:pt x="1549" y="1"/>
                    <a:pt x="1549" y="1"/>
                  </a:cubicBezTo>
                  <a:close/>
                </a:path>
              </a:pathLst>
            </a:cu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6"/>
            <p:cNvSpPr/>
            <p:nvPr/>
          </p:nvSpPr>
          <p:spPr>
            <a:xfrm>
              <a:off x="6040662" y="3258495"/>
              <a:ext cx="237576" cy="398652"/>
            </a:xfrm>
            <a:custGeom>
              <a:avLst/>
              <a:gdLst/>
              <a:ahLst/>
              <a:cxnLst/>
              <a:rect l="l" t="t" r="r" b="b"/>
              <a:pathLst>
                <a:path w="3118" h="5232" extrusionOk="0">
                  <a:moveTo>
                    <a:pt x="1549" y="1"/>
                  </a:moveTo>
                  <a:cubicBezTo>
                    <a:pt x="1549" y="1"/>
                    <a:pt x="0" y="2804"/>
                    <a:pt x="0" y="3662"/>
                  </a:cubicBezTo>
                  <a:cubicBezTo>
                    <a:pt x="0" y="4520"/>
                    <a:pt x="691" y="5231"/>
                    <a:pt x="1549" y="5231"/>
                  </a:cubicBezTo>
                  <a:cubicBezTo>
                    <a:pt x="2407" y="5231"/>
                    <a:pt x="3118" y="4520"/>
                    <a:pt x="3118" y="3662"/>
                  </a:cubicBezTo>
                  <a:cubicBezTo>
                    <a:pt x="3118" y="2804"/>
                    <a:pt x="1549" y="1"/>
                    <a:pt x="1549" y="1"/>
                  </a:cubicBezTo>
                  <a:close/>
                </a:path>
              </a:pathLst>
            </a:cu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36"/>
            <p:cNvSpPr/>
            <p:nvPr/>
          </p:nvSpPr>
          <p:spPr>
            <a:xfrm>
              <a:off x="6405962" y="3258495"/>
              <a:ext cx="237576" cy="398652"/>
            </a:xfrm>
            <a:custGeom>
              <a:avLst/>
              <a:gdLst/>
              <a:ahLst/>
              <a:cxnLst/>
              <a:rect l="l" t="t" r="r" b="b"/>
              <a:pathLst>
                <a:path w="3118" h="5232" extrusionOk="0">
                  <a:moveTo>
                    <a:pt x="1549" y="1"/>
                  </a:moveTo>
                  <a:cubicBezTo>
                    <a:pt x="1549" y="1"/>
                    <a:pt x="0" y="2804"/>
                    <a:pt x="0" y="3662"/>
                  </a:cubicBezTo>
                  <a:cubicBezTo>
                    <a:pt x="0" y="4520"/>
                    <a:pt x="691" y="5231"/>
                    <a:pt x="1549" y="5231"/>
                  </a:cubicBezTo>
                  <a:cubicBezTo>
                    <a:pt x="2407" y="5231"/>
                    <a:pt x="3118" y="4520"/>
                    <a:pt x="3118" y="3662"/>
                  </a:cubicBezTo>
                  <a:cubicBezTo>
                    <a:pt x="3118" y="2804"/>
                    <a:pt x="1549" y="1"/>
                    <a:pt x="1549" y="1"/>
                  </a:cubicBezTo>
                  <a:close/>
                </a:path>
              </a:pathLst>
            </a:cu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36"/>
            <p:cNvSpPr/>
            <p:nvPr/>
          </p:nvSpPr>
          <p:spPr>
            <a:xfrm>
              <a:off x="6771262" y="3258495"/>
              <a:ext cx="237576" cy="398652"/>
            </a:xfrm>
            <a:custGeom>
              <a:avLst/>
              <a:gdLst/>
              <a:ahLst/>
              <a:cxnLst/>
              <a:rect l="l" t="t" r="r" b="b"/>
              <a:pathLst>
                <a:path w="3118" h="5232" extrusionOk="0">
                  <a:moveTo>
                    <a:pt x="1549" y="1"/>
                  </a:moveTo>
                  <a:cubicBezTo>
                    <a:pt x="1549" y="1"/>
                    <a:pt x="0" y="2804"/>
                    <a:pt x="0" y="3662"/>
                  </a:cubicBezTo>
                  <a:cubicBezTo>
                    <a:pt x="0" y="4520"/>
                    <a:pt x="691" y="5231"/>
                    <a:pt x="1549" y="5231"/>
                  </a:cubicBezTo>
                  <a:cubicBezTo>
                    <a:pt x="2407" y="5231"/>
                    <a:pt x="3118" y="4520"/>
                    <a:pt x="3118" y="3662"/>
                  </a:cubicBezTo>
                  <a:cubicBezTo>
                    <a:pt x="3118" y="2804"/>
                    <a:pt x="1549" y="1"/>
                    <a:pt x="1549" y="1"/>
                  </a:cubicBezTo>
                  <a:close/>
                </a:path>
              </a:pathLst>
            </a:cu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2002706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B0826ADD-B3BC-4160-AB3F-032570486B27}"/>
              </a:ext>
            </a:extLst>
          </p:cNvPr>
          <p:cNvSpPr>
            <a:spLocks noGrp="1"/>
          </p:cNvSpPr>
          <p:nvPr>
            <p:ph type="body" idx="1"/>
          </p:nvPr>
        </p:nvSpPr>
        <p:spPr>
          <a:xfrm>
            <a:off x="881588" y="1561031"/>
            <a:ext cx="3083193" cy="2232300"/>
          </a:xfrm>
        </p:spPr>
        <p:txBody>
          <a:bodyPr/>
          <a:lstStyle/>
          <a:p>
            <a:pPr marL="127000" indent="0" algn="r">
              <a:buNone/>
            </a:pPr>
            <a:r>
              <a:rPr lang="en-GB" dirty="0"/>
              <a:t>Given Data set of 101765 records consisting of Actual Haemoglobin values computed for 2455 subjects as well as their respective light reflected at 100 different frequencies ranging from 30Hz to 300Hz</a:t>
            </a:r>
          </a:p>
        </p:txBody>
      </p:sp>
      <p:sp>
        <p:nvSpPr>
          <p:cNvPr id="4" name="Title 3">
            <a:extLst>
              <a:ext uri="{FF2B5EF4-FFF2-40B4-BE49-F238E27FC236}">
                <a16:creationId xmlns:a16="http://schemas.microsoft.com/office/drawing/2014/main" id="{44ED1751-ADA0-4273-B4E3-512533EE2C4A}"/>
              </a:ext>
            </a:extLst>
          </p:cNvPr>
          <p:cNvSpPr>
            <a:spLocks noGrp="1"/>
          </p:cNvSpPr>
          <p:nvPr>
            <p:ph type="title"/>
          </p:nvPr>
        </p:nvSpPr>
        <p:spPr>
          <a:xfrm>
            <a:off x="841500" y="614900"/>
            <a:ext cx="3351882" cy="572700"/>
          </a:xfrm>
        </p:spPr>
        <p:txBody>
          <a:bodyPr/>
          <a:lstStyle/>
          <a:p>
            <a:r>
              <a:rPr lang="en-GB" dirty="0"/>
              <a:t>Data Profile</a:t>
            </a:r>
          </a:p>
        </p:txBody>
      </p:sp>
      <p:graphicFrame>
        <p:nvGraphicFramePr>
          <p:cNvPr id="6" name="Table 6">
            <a:extLst>
              <a:ext uri="{FF2B5EF4-FFF2-40B4-BE49-F238E27FC236}">
                <a16:creationId xmlns:a16="http://schemas.microsoft.com/office/drawing/2014/main" id="{43B38B39-E579-4A7A-B22E-2523BA93AD84}"/>
              </a:ext>
            </a:extLst>
          </p:cNvPr>
          <p:cNvGraphicFramePr>
            <a:graphicFrameLocks noGrp="1"/>
          </p:cNvGraphicFramePr>
          <p:nvPr>
            <p:extLst>
              <p:ext uri="{D42A27DB-BD31-4B8C-83A1-F6EECF244321}">
                <p14:modId xmlns:p14="http://schemas.microsoft.com/office/powerpoint/2010/main" val="760699837"/>
              </p:ext>
            </p:extLst>
          </p:nvPr>
        </p:nvGraphicFramePr>
        <p:xfrm>
          <a:off x="4338637" y="1521619"/>
          <a:ext cx="4040982" cy="2499360"/>
        </p:xfrm>
        <a:graphic>
          <a:graphicData uri="http://schemas.openxmlformats.org/drawingml/2006/table">
            <a:tbl>
              <a:tblPr firstRow="1" bandRow="1">
                <a:tableStyleId>{DE978725-01A4-4521-93AF-48EB55B55C74}</a:tableStyleId>
              </a:tblPr>
              <a:tblGrid>
                <a:gridCol w="1346994">
                  <a:extLst>
                    <a:ext uri="{9D8B030D-6E8A-4147-A177-3AD203B41FA5}">
                      <a16:colId xmlns:a16="http://schemas.microsoft.com/office/drawing/2014/main" val="1609937811"/>
                    </a:ext>
                  </a:extLst>
                </a:gridCol>
                <a:gridCol w="1346994">
                  <a:extLst>
                    <a:ext uri="{9D8B030D-6E8A-4147-A177-3AD203B41FA5}">
                      <a16:colId xmlns:a16="http://schemas.microsoft.com/office/drawing/2014/main" val="3125636119"/>
                    </a:ext>
                  </a:extLst>
                </a:gridCol>
                <a:gridCol w="1346994">
                  <a:extLst>
                    <a:ext uri="{9D8B030D-6E8A-4147-A177-3AD203B41FA5}">
                      <a16:colId xmlns:a16="http://schemas.microsoft.com/office/drawing/2014/main" val="3033305701"/>
                    </a:ext>
                  </a:extLst>
                </a:gridCol>
              </a:tblGrid>
              <a:tr h="642366">
                <a:tc>
                  <a:txBody>
                    <a:bodyPr/>
                    <a:lstStyle/>
                    <a:p>
                      <a:pPr algn="ctr"/>
                      <a:r>
                        <a:rPr lang="en-GB" b="1" dirty="0">
                          <a:solidFill>
                            <a:schemeClr val="tx2"/>
                          </a:solidFill>
                        </a:rPr>
                        <a:t>Independent variables</a:t>
                      </a:r>
                    </a:p>
                  </a:txBody>
                  <a:tcPr>
                    <a:solidFill>
                      <a:schemeClr val="accent5">
                        <a:lumMod val="90000"/>
                      </a:schemeClr>
                    </a:solidFill>
                  </a:tcPr>
                </a:tc>
                <a:tc>
                  <a:txBody>
                    <a:bodyPr/>
                    <a:lstStyle/>
                    <a:p>
                      <a:r>
                        <a:rPr lang="en-GB" dirty="0"/>
                        <a:t>Light reflected at different frequencies</a:t>
                      </a:r>
                    </a:p>
                  </a:txBody>
                  <a:tcPr/>
                </a:tc>
                <a:tc>
                  <a:txBody>
                    <a:bodyPr/>
                    <a:lstStyle/>
                    <a:p>
                      <a:pPr algn="ctr"/>
                      <a:r>
                        <a:rPr lang="en-GB" b="1" i="1" dirty="0"/>
                        <a:t>s1, s2, ….. s100</a:t>
                      </a:r>
                    </a:p>
                  </a:txBody>
                  <a:tcPr/>
                </a:tc>
                <a:extLst>
                  <a:ext uri="{0D108BD9-81ED-4DB2-BD59-A6C34878D82A}">
                    <a16:rowId xmlns:a16="http://schemas.microsoft.com/office/drawing/2014/main" val="2888609401"/>
                  </a:ext>
                </a:extLst>
              </a:tr>
              <a:tr h="455009">
                <a:tc>
                  <a:txBody>
                    <a:bodyPr/>
                    <a:lstStyle/>
                    <a:p>
                      <a:pPr algn="ctr"/>
                      <a:endParaRPr lang="en-GB" b="1" dirty="0">
                        <a:solidFill>
                          <a:schemeClr val="tx2"/>
                        </a:solidFill>
                      </a:endParaRPr>
                    </a:p>
                  </a:txBody>
                  <a:tcPr/>
                </a:tc>
                <a:tc>
                  <a:txBody>
                    <a:bodyPr/>
                    <a:lstStyle/>
                    <a:p>
                      <a:r>
                        <a:rPr lang="en-GB" dirty="0"/>
                        <a:t>Age</a:t>
                      </a:r>
                    </a:p>
                    <a:p>
                      <a:r>
                        <a:rPr lang="en-GB" dirty="0"/>
                        <a:t>(discrete)</a:t>
                      </a:r>
                    </a:p>
                  </a:txBody>
                  <a:tcPr/>
                </a:tc>
                <a:tc>
                  <a:txBody>
                    <a:bodyPr/>
                    <a:lstStyle/>
                    <a:p>
                      <a:pPr algn="ctr"/>
                      <a:r>
                        <a:rPr lang="en-GB" b="1" i="1" dirty="0"/>
                        <a:t>Min: 6 years</a:t>
                      </a:r>
                    </a:p>
                    <a:p>
                      <a:pPr algn="ctr"/>
                      <a:r>
                        <a:rPr lang="en-GB" b="1" i="1" dirty="0"/>
                        <a:t>Max: 95 years</a:t>
                      </a:r>
                    </a:p>
                  </a:txBody>
                  <a:tcPr/>
                </a:tc>
                <a:extLst>
                  <a:ext uri="{0D108BD9-81ED-4DB2-BD59-A6C34878D82A}">
                    <a16:rowId xmlns:a16="http://schemas.microsoft.com/office/drawing/2014/main" val="812220408"/>
                  </a:ext>
                </a:extLst>
              </a:tr>
              <a:tr h="455009">
                <a:tc>
                  <a:txBody>
                    <a:bodyPr/>
                    <a:lstStyle/>
                    <a:p>
                      <a:pPr algn="ctr"/>
                      <a:endParaRPr lang="en-GB" b="1" dirty="0">
                        <a:solidFill>
                          <a:schemeClr val="tx2"/>
                        </a:solidFill>
                      </a:endParaRPr>
                    </a:p>
                  </a:txBody>
                  <a:tcPr/>
                </a:tc>
                <a:tc>
                  <a:txBody>
                    <a:bodyPr/>
                    <a:lstStyle/>
                    <a:p>
                      <a:r>
                        <a:rPr lang="en-GB" dirty="0"/>
                        <a:t>Gender</a:t>
                      </a:r>
                    </a:p>
                    <a:p>
                      <a:r>
                        <a:rPr lang="en-GB" dirty="0"/>
                        <a:t>(binary)</a:t>
                      </a:r>
                    </a:p>
                  </a:txBody>
                  <a:tcPr/>
                </a:tc>
                <a:tc>
                  <a:txBody>
                    <a:bodyPr/>
                    <a:lstStyle/>
                    <a:p>
                      <a:pPr algn="ctr"/>
                      <a:r>
                        <a:rPr lang="en-GB" b="1" i="1" dirty="0"/>
                        <a:t>Male, Female</a:t>
                      </a:r>
                    </a:p>
                  </a:txBody>
                  <a:tcPr/>
                </a:tc>
                <a:extLst>
                  <a:ext uri="{0D108BD9-81ED-4DB2-BD59-A6C34878D82A}">
                    <a16:rowId xmlns:a16="http://schemas.microsoft.com/office/drawing/2014/main" val="1144980916"/>
                  </a:ext>
                </a:extLst>
              </a:tr>
              <a:tr h="455009">
                <a:tc>
                  <a:txBody>
                    <a:bodyPr/>
                    <a:lstStyle/>
                    <a:p>
                      <a:pPr algn="ctr"/>
                      <a:r>
                        <a:rPr lang="en-GB" b="1" dirty="0">
                          <a:solidFill>
                            <a:schemeClr val="tx2"/>
                          </a:solidFill>
                        </a:rPr>
                        <a:t>Dependent Variable</a:t>
                      </a:r>
                    </a:p>
                  </a:txBody>
                  <a:tcPr>
                    <a:solidFill>
                      <a:schemeClr val="accent5">
                        <a:lumMod val="90000"/>
                      </a:schemeClr>
                    </a:solidFill>
                  </a:tcPr>
                </a:tc>
                <a:tc>
                  <a:txBody>
                    <a:bodyPr/>
                    <a:lstStyle/>
                    <a:p>
                      <a:r>
                        <a:rPr lang="en-GB" dirty="0"/>
                        <a:t>Actual HB values</a:t>
                      </a:r>
                    </a:p>
                    <a:p>
                      <a:r>
                        <a:rPr lang="en-GB" b="1" dirty="0"/>
                        <a:t>(</a:t>
                      </a:r>
                      <a:r>
                        <a:rPr lang="en-IN" sz="1400" b="1" i="0" u="none" strike="noStrike" cap="none" dirty="0">
                          <a:solidFill>
                            <a:srgbClr val="000000"/>
                          </a:solidFill>
                          <a:effectLst/>
                          <a:latin typeface="Arial"/>
                          <a:ea typeface="Arial"/>
                          <a:cs typeface="Arial"/>
                          <a:sym typeface="Arial"/>
                        </a:rPr>
                        <a:t>g/dl)</a:t>
                      </a:r>
                      <a:endParaRPr lang="en-GB" b="1" dirty="0"/>
                    </a:p>
                  </a:txBody>
                  <a:tcPr/>
                </a:tc>
                <a:tc>
                  <a:txBody>
                    <a:bodyPr/>
                    <a:lstStyle/>
                    <a:p>
                      <a:pPr algn="ctr"/>
                      <a:r>
                        <a:rPr lang="en-GB" b="1" i="1" dirty="0"/>
                        <a:t>Min: 4</a:t>
                      </a:r>
                    </a:p>
                    <a:p>
                      <a:pPr algn="ctr"/>
                      <a:r>
                        <a:rPr lang="en-GB" b="1" i="1" dirty="0"/>
                        <a:t>Max: 17.6</a:t>
                      </a:r>
                    </a:p>
                    <a:p>
                      <a:pPr algn="ctr"/>
                      <a:r>
                        <a:rPr lang="en-GB" b="1" i="1" dirty="0" err="1"/>
                        <a:t>Avg</a:t>
                      </a:r>
                      <a:r>
                        <a:rPr lang="en-GB" b="1" i="1" dirty="0"/>
                        <a:t>: 11.51</a:t>
                      </a:r>
                    </a:p>
                  </a:txBody>
                  <a:tcPr/>
                </a:tc>
                <a:extLst>
                  <a:ext uri="{0D108BD9-81ED-4DB2-BD59-A6C34878D82A}">
                    <a16:rowId xmlns:a16="http://schemas.microsoft.com/office/drawing/2014/main" val="1477241751"/>
                  </a:ext>
                </a:extLst>
              </a:tr>
            </a:tbl>
          </a:graphicData>
        </a:graphic>
      </p:graphicFrame>
    </p:spTree>
    <p:extLst>
      <p:ext uri="{BB962C8B-B14F-4D97-AF65-F5344CB8AC3E}">
        <p14:creationId xmlns:p14="http://schemas.microsoft.com/office/powerpoint/2010/main" val="37055643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44065F1-59A9-4D6A-8871-00BF1D5EAFA8}"/>
              </a:ext>
            </a:extLst>
          </p:cNvPr>
          <p:cNvPicPr>
            <a:picLocks noChangeAspect="1"/>
          </p:cNvPicPr>
          <p:nvPr/>
        </p:nvPicPr>
        <p:blipFill rotWithShape="1">
          <a:blip r:embed="rId2"/>
          <a:srcRect l="16172" t="15833" r="39531" b="7361"/>
          <a:stretch/>
        </p:blipFill>
        <p:spPr>
          <a:xfrm>
            <a:off x="161366" y="537882"/>
            <a:ext cx="8812306" cy="4464424"/>
          </a:xfrm>
          <a:prstGeom prst="rect">
            <a:avLst/>
          </a:prstGeom>
        </p:spPr>
      </p:pic>
      <p:sp>
        <p:nvSpPr>
          <p:cNvPr id="2" name="TextBox 1">
            <a:extLst>
              <a:ext uri="{FF2B5EF4-FFF2-40B4-BE49-F238E27FC236}">
                <a16:creationId xmlns:a16="http://schemas.microsoft.com/office/drawing/2014/main" id="{CC51BDAE-C9B9-4F3A-9318-0026E7CA7865}"/>
              </a:ext>
            </a:extLst>
          </p:cNvPr>
          <p:cNvSpPr txBox="1"/>
          <p:nvPr/>
        </p:nvSpPr>
        <p:spPr>
          <a:xfrm>
            <a:off x="2541495" y="71717"/>
            <a:ext cx="4655172" cy="400110"/>
          </a:xfrm>
          <a:prstGeom prst="rect">
            <a:avLst/>
          </a:prstGeom>
          <a:noFill/>
        </p:spPr>
        <p:txBody>
          <a:bodyPr wrap="square" rtlCol="0">
            <a:spAutoFit/>
          </a:bodyPr>
          <a:lstStyle/>
          <a:p>
            <a:r>
              <a:rPr lang="en-GB" sz="2000" b="1" dirty="0">
                <a:solidFill>
                  <a:schemeClr val="accent5">
                    <a:lumMod val="90000"/>
                  </a:schemeClr>
                </a:solidFill>
              </a:rPr>
              <a:t>BOX PLOT for Frequency of Light</a:t>
            </a:r>
          </a:p>
        </p:txBody>
      </p:sp>
    </p:spTree>
    <p:extLst>
      <p:ext uri="{BB962C8B-B14F-4D97-AF65-F5344CB8AC3E}">
        <p14:creationId xmlns:p14="http://schemas.microsoft.com/office/powerpoint/2010/main" val="9941813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F589003-6EC0-495E-96F2-84C6DA6D1DE5}"/>
              </a:ext>
            </a:extLst>
          </p:cNvPr>
          <p:cNvPicPr>
            <a:picLocks noChangeAspect="1"/>
          </p:cNvPicPr>
          <p:nvPr/>
        </p:nvPicPr>
        <p:blipFill rotWithShape="1">
          <a:blip r:embed="rId2"/>
          <a:srcRect l="6172" t="16389" r="36719" b="9861"/>
          <a:stretch/>
        </p:blipFill>
        <p:spPr>
          <a:xfrm>
            <a:off x="179294" y="645459"/>
            <a:ext cx="6051177" cy="4351564"/>
          </a:xfrm>
          <a:prstGeom prst="rect">
            <a:avLst/>
          </a:prstGeom>
          <a:ln w="19050">
            <a:solidFill>
              <a:schemeClr val="accent1"/>
            </a:solidFill>
          </a:ln>
        </p:spPr>
      </p:pic>
      <p:sp>
        <p:nvSpPr>
          <p:cNvPr id="4" name="TextBox 3">
            <a:extLst>
              <a:ext uri="{FF2B5EF4-FFF2-40B4-BE49-F238E27FC236}">
                <a16:creationId xmlns:a16="http://schemas.microsoft.com/office/drawing/2014/main" id="{73D65728-AD29-44E8-BF66-E87BA06C2682}"/>
              </a:ext>
            </a:extLst>
          </p:cNvPr>
          <p:cNvSpPr txBox="1"/>
          <p:nvPr/>
        </p:nvSpPr>
        <p:spPr>
          <a:xfrm>
            <a:off x="98612" y="107575"/>
            <a:ext cx="8776447" cy="430887"/>
          </a:xfrm>
          <a:prstGeom prst="rect">
            <a:avLst/>
          </a:prstGeom>
          <a:noFill/>
        </p:spPr>
        <p:txBody>
          <a:bodyPr wrap="square" rtlCol="0">
            <a:spAutoFit/>
          </a:bodyPr>
          <a:lstStyle/>
          <a:p>
            <a:pPr algn="ctr"/>
            <a:r>
              <a:rPr lang="en-GB" sz="2200" b="1" dirty="0">
                <a:solidFill>
                  <a:schemeClr val="accent5">
                    <a:lumMod val="90000"/>
                  </a:schemeClr>
                </a:solidFill>
              </a:rPr>
              <a:t>CORRELATION MATRIX for Frequencies of Light (X variables)</a:t>
            </a:r>
          </a:p>
        </p:txBody>
      </p:sp>
      <p:pic>
        <p:nvPicPr>
          <p:cNvPr id="5" name="Picture 4">
            <a:extLst>
              <a:ext uri="{FF2B5EF4-FFF2-40B4-BE49-F238E27FC236}">
                <a16:creationId xmlns:a16="http://schemas.microsoft.com/office/drawing/2014/main" id="{B996F517-2A2F-44AA-B782-651408B8A24D}"/>
              </a:ext>
            </a:extLst>
          </p:cNvPr>
          <p:cNvPicPr>
            <a:picLocks noChangeAspect="1"/>
          </p:cNvPicPr>
          <p:nvPr/>
        </p:nvPicPr>
        <p:blipFill rotWithShape="1">
          <a:blip r:embed="rId3"/>
          <a:srcRect l="55687" t="24574" r="17353" b="18781"/>
          <a:stretch/>
        </p:blipFill>
        <p:spPr>
          <a:xfrm>
            <a:off x="6347011" y="643014"/>
            <a:ext cx="2599765" cy="3346279"/>
          </a:xfrm>
          <a:prstGeom prst="rect">
            <a:avLst/>
          </a:prstGeom>
          <a:ln w="19050">
            <a:solidFill>
              <a:schemeClr val="accent1"/>
            </a:solidFill>
          </a:ln>
        </p:spPr>
      </p:pic>
      <p:pic>
        <p:nvPicPr>
          <p:cNvPr id="7" name="Picture 6">
            <a:extLst>
              <a:ext uri="{FF2B5EF4-FFF2-40B4-BE49-F238E27FC236}">
                <a16:creationId xmlns:a16="http://schemas.microsoft.com/office/drawing/2014/main" id="{C1115937-EA81-43BA-A038-B854847EE9B6}"/>
              </a:ext>
            </a:extLst>
          </p:cNvPr>
          <p:cNvPicPr>
            <a:picLocks noChangeAspect="1"/>
          </p:cNvPicPr>
          <p:nvPr/>
        </p:nvPicPr>
        <p:blipFill rotWithShape="1">
          <a:blip r:embed="rId4"/>
          <a:srcRect l="50869" t="19347" r="22059" b="64270"/>
          <a:stretch/>
        </p:blipFill>
        <p:spPr>
          <a:xfrm>
            <a:off x="6355976" y="4123764"/>
            <a:ext cx="2599200" cy="854283"/>
          </a:xfrm>
          <a:prstGeom prst="rect">
            <a:avLst/>
          </a:prstGeom>
          <a:ln w="19050">
            <a:solidFill>
              <a:schemeClr val="accent1"/>
            </a:solidFill>
          </a:ln>
        </p:spPr>
      </p:pic>
    </p:spTree>
    <p:extLst>
      <p:ext uri="{BB962C8B-B14F-4D97-AF65-F5344CB8AC3E}">
        <p14:creationId xmlns:p14="http://schemas.microsoft.com/office/powerpoint/2010/main" val="1217003226"/>
      </p:ext>
    </p:extLst>
  </p:cSld>
  <p:clrMapOvr>
    <a:masterClrMapping/>
  </p:clrMapOvr>
</p:sld>
</file>

<file path=ppt/theme/theme1.xml><?xml version="1.0" encoding="utf-8"?>
<a:theme xmlns:a="http://schemas.openxmlformats.org/drawingml/2006/main" name="Blood Transfusion Center by Slidesgo">
  <a:themeElements>
    <a:clrScheme name="Simple Light">
      <a:dk1>
        <a:srgbClr val="000000"/>
      </a:dk1>
      <a:lt1>
        <a:srgbClr val="EFEFEF"/>
      </a:lt1>
      <a:dk2>
        <a:srgbClr val="EFEFEF"/>
      </a:dk2>
      <a:lt2>
        <a:srgbClr val="B20909"/>
      </a:lt2>
      <a:accent1>
        <a:srgbClr val="850707"/>
      </a:accent1>
      <a:accent2>
        <a:srgbClr val="B20909"/>
      </a:accent2>
      <a:accent3>
        <a:srgbClr val="B20909"/>
      </a:accent3>
      <a:accent4>
        <a:srgbClr val="EFEFEF"/>
      </a:accent4>
      <a:accent5>
        <a:srgbClr val="EFEFEF"/>
      </a:accent5>
      <a:accent6>
        <a:srgbClr val="FFFFFF"/>
      </a:accent6>
      <a:hlink>
        <a:srgbClr val="555555"/>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1686</TotalTime>
  <Words>1718</Words>
  <Application>Microsoft Office PowerPoint</Application>
  <PresentationFormat>On-screen Show (16:9)</PresentationFormat>
  <Paragraphs>162</Paragraphs>
  <Slides>31</Slides>
  <Notes>10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31</vt:i4>
      </vt:variant>
    </vt:vector>
  </HeadingPairs>
  <TitlesOfParts>
    <vt:vector size="38" baseType="lpstr">
      <vt:lpstr>Arial</vt:lpstr>
      <vt:lpstr>Poppins</vt:lpstr>
      <vt:lpstr>roboto</vt:lpstr>
      <vt:lpstr>Karla</vt:lpstr>
      <vt:lpstr>Symbol</vt:lpstr>
      <vt:lpstr>Rajdhani</vt:lpstr>
      <vt:lpstr>Blood Transfusion Center by Slidesgo</vt:lpstr>
      <vt:lpstr>Statistical Modelling for Prediction of  Haemoglobin levels using Non-Invasive Spectrometry </vt:lpstr>
      <vt:lpstr>Introduction</vt:lpstr>
      <vt:lpstr>PowerPoint Presentation</vt:lpstr>
      <vt:lpstr>Objectives</vt:lpstr>
      <vt:lpstr>Project Flow</vt:lpstr>
      <vt:lpstr>Data and EDA</vt:lpstr>
      <vt:lpstr>Data Profile</vt:lpstr>
      <vt:lpstr>PowerPoint Presentation</vt:lpstr>
      <vt:lpstr>PowerPoint Presentation</vt:lpstr>
      <vt:lpstr>Dimension Reduction</vt:lpstr>
      <vt:lpstr>Principal Component Analysis</vt:lpstr>
      <vt:lpstr>Principal Component Analysis</vt:lpstr>
      <vt:lpstr>Time Saved by PCA</vt:lpstr>
      <vt:lpstr>Model Fitting</vt:lpstr>
      <vt:lpstr>Pre Model Fitting</vt:lpstr>
      <vt:lpstr>Linear Regression</vt:lpstr>
      <vt:lpstr>Random Forest</vt:lpstr>
      <vt:lpstr>Random Forest</vt:lpstr>
      <vt:lpstr>Support Vector Machines</vt:lpstr>
      <vt:lpstr>Support Vector Machines</vt:lpstr>
      <vt:lpstr>Testing Effect of Age and Gender</vt:lpstr>
      <vt:lpstr>Age</vt:lpstr>
      <vt:lpstr>Gender</vt:lpstr>
      <vt:lpstr>Comparison of Model Results</vt:lpstr>
      <vt:lpstr>PowerPoint Presentation</vt:lpstr>
      <vt:lpstr>PowerPoint Presentation</vt:lpstr>
      <vt:lpstr>Conclusions</vt:lpstr>
      <vt:lpstr>FUTURE WORK</vt:lpstr>
      <vt:lpstr>Acknowledgement</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Blood Transfusion Center</dc:title>
  <dc:creator>Hrishita Bapuram</dc:creator>
  <cp:lastModifiedBy>HRISHITA BAPURAM04 - 75252019004</cp:lastModifiedBy>
  <cp:revision>63</cp:revision>
  <dcterms:modified xsi:type="dcterms:W3CDTF">2022-05-06T11:01:51Z</dcterms:modified>
</cp:coreProperties>
</file>